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22" r:id="rId5"/>
    <p:sldMasterId id="2147483818" r:id="rId6"/>
    <p:sldMasterId id="2147484136" r:id="rId7"/>
  </p:sldMasterIdLst>
  <p:notesMasterIdLst>
    <p:notesMasterId r:id="rId24"/>
  </p:notesMasterIdLst>
  <p:sldIdLst>
    <p:sldId id="399" r:id="rId8"/>
    <p:sldId id="394" r:id="rId9"/>
    <p:sldId id="396" r:id="rId10"/>
    <p:sldId id="395" r:id="rId11"/>
    <p:sldId id="370" r:id="rId12"/>
    <p:sldId id="376" r:id="rId13"/>
    <p:sldId id="382" r:id="rId14"/>
    <p:sldId id="374" r:id="rId15"/>
    <p:sldId id="383" r:id="rId16"/>
    <p:sldId id="378" r:id="rId17"/>
    <p:sldId id="384" r:id="rId18"/>
    <p:sldId id="392" r:id="rId19"/>
    <p:sldId id="386" r:id="rId20"/>
    <p:sldId id="387" r:id="rId21"/>
    <p:sldId id="388" r:id="rId22"/>
    <p:sldId id="389" r:id="rId23"/>
  </p:sldIdLst>
  <p:sldSz cx="9144000" cy="5143500" type="screen16x9"/>
  <p:notesSz cx="6807200" cy="9939338"/>
  <p:defaultTextStyle>
    <a:defPPr>
      <a:defRPr lang="en-US"/>
    </a:defPPr>
    <a:lvl1pPr marL="0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6086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2142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38157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84222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30287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76217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22354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68345" algn="l" defTabSz="8921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BC9BFF"/>
    <a:srgbClr val="CC99FF"/>
    <a:srgbClr val="376A92"/>
    <a:srgbClr val="376CA0"/>
    <a:srgbClr val="3763A0"/>
    <a:srgbClr val="3770A9"/>
    <a:srgbClr val="377094"/>
    <a:srgbClr val="66FF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68" autoAdjust="0"/>
    <p:restoredTop sz="92518" autoAdjust="0"/>
  </p:normalViewPr>
  <p:slideViewPr>
    <p:cSldViewPr>
      <p:cViewPr varScale="1">
        <p:scale>
          <a:sx n="91" d="100"/>
          <a:sy n="91" d="100"/>
        </p:scale>
        <p:origin x="-91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9C6F4CAE-254E-45B8-BB2E-E450D09DB442}" type="datetimeFigureOut">
              <a:rPr lang="en-US" smtClean="0"/>
              <a:pPr/>
              <a:t>11/8/2017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F952616F-BD9B-4865-96D5-8EE330490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2142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46086" algn="l" defTabSz="892142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892142" algn="l" defTabSz="892142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38157" algn="l" defTabSz="892142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784222" algn="l" defTabSz="892142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30287" algn="l" defTabSz="892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76217" algn="l" defTabSz="892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22354" algn="l" defTabSz="892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68345" algn="l" defTabSz="8921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https://www.bls.gov/opub/ted/2017/households-spent-an-average-of-528-dollars-on-pets-in-2015.htm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https://blogs.webmd.com/pet-tales/2012/03/top-5-health-issues-facing-american-pets-today.html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790982" y="3778935"/>
            <a:ext cx="1419712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398" tIns="44584" rIns="89398" bIns="44584" anchor="ctr"/>
          <a:lstStyle/>
          <a:p>
            <a:pPr algn="ctr"/>
            <a:endParaRPr lang="en-US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6" y="582899"/>
            <a:ext cx="8062912" cy="1102519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6" y="1687710"/>
            <a:ext cx="8062912" cy="1626990"/>
          </a:xfrm>
        </p:spPr>
        <p:txBody>
          <a:bodyPr>
            <a:normAutofit/>
          </a:bodyPr>
          <a:lstStyle>
            <a:lvl1pPr marL="0" marR="35663" indent="0" algn="r"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46086" indent="0" algn="ctr">
              <a:buNone/>
            </a:lvl2pPr>
            <a:lvl3pPr marL="892142" indent="0" algn="ctr">
              <a:buNone/>
            </a:lvl3pPr>
            <a:lvl4pPr marL="1338157" indent="0" algn="ctr">
              <a:buNone/>
            </a:lvl4pPr>
            <a:lvl5pPr marL="1784222" indent="0" algn="ctr">
              <a:buNone/>
            </a:lvl5pPr>
            <a:lvl6pPr marL="2230287" indent="0" algn="ctr">
              <a:buNone/>
            </a:lvl6pPr>
            <a:lvl7pPr marL="2676217" indent="0" algn="ctr">
              <a:buNone/>
            </a:lvl7pPr>
            <a:lvl8pPr marL="3122354" indent="0" algn="ctr">
              <a:buNone/>
            </a:lvl8pPr>
            <a:lvl9pPr marL="3568345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1" y="4509495"/>
            <a:ext cx="5791200" cy="273844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1BF1CCF-7666-4D44-83CF-B1D9081B196F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1" y="4238031"/>
            <a:ext cx="5791200" cy="273844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4314234"/>
            <a:ext cx="502920" cy="273844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8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9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85750"/>
            <a:ext cx="1905000" cy="41148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21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2C9D2-ADAF-4717-A9D8-686726E78B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1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76906" y="675"/>
            <a:ext cx="5581653" cy="253343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76906" y="2610760"/>
            <a:ext cx="5581653" cy="253343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2862942" cy="5143502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97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9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5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7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3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9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07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85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6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2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387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5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1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77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23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699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66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19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291" indent="0">
              <a:buNone/>
              <a:defRPr sz="2000" b="1"/>
            </a:lvl2pPr>
            <a:lvl3pPr marL="892534" indent="0">
              <a:buNone/>
              <a:defRPr sz="1800" b="1"/>
            </a:lvl3pPr>
            <a:lvl4pPr marL="1338761" indent="0">
              <a:buNone/>
              <a:defRPr sz="1600" b="1"/>
            </a:lvl4pPr>
            <a:lvl5pPr marL="1785024" indent="0">
              <a:buNone/>
              <a:defRPr sz="1600" b="1"/>
            </a:lvl5pPr>
            <a:lvl6pPr marL="2231282" indent="0">
              <a:buNone/>
              <a:defRPr sz="1600" b="1"/>
            </a:lvl6pPr>
            <a:lvl7pPr marL="2677434" indent="0">
              <a:buNone/>
              <a:defRPr sz="1600" b="1"/>
            </a:lvl7pPr>
            <a:lvl8pPr marL="3123766" indent="0">
              <a:buNone/>
              <a:defRPr sz="1600" b="1"/>
            </a:lvl8pPr>
            <a:lvl9pPr marL="35699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5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291" indent="0">
              <a:buNone/>
              <a:defRPr sz="2000" b="1"/>
            </a:lvl2pPr>
            <a:lvl3pPr marL="892534" indent="0">
              <a:buNone/>
              <a:defRPr sz="1800" b="1"/>
            </a:lvl3pPr>
            <a:lvl4pPr marL="1338761" indent="0">
              <a:buNone/>
              <a:defRPr sz="1600" b="1"/>
            </a:lvl4pPr>
            <a:lvl5pPr marL="1785024" indent="0">
              <a:buNone/>
              <a:defRPr sz="1600" b="1"/>
            </a:lvl5pPr>
            <a:lvl6pPr marL="2231282" indent="0">
              <a:buNone/>
              <a:defRPr sz="1600" b="1"/>
            </a:lvl6pPr>
            <a:lvl7pPr marL="2677434" indent="0">
              <a:buNone/>
              <a:defRPr sz="1600" b="1"/>
            </a:lvl7pPr>
            <a:lvl8pPr marL="3123766" indent="0">
              <a:buNone/>
              <a:defRPr sz="1600" b="1"/>
            </a:lvl8pPr>
            <a:lvl9pPr marL="35699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5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99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861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61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30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4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6291" indent="0">
              <a:buNone/>
              <a:defRPr sz="1200"/>
            </a:lvl2pPr>
            <a:lvl3pPr marL="892534" indent="0">
              <a:buNone/>
              <a:defRPr sz="1000"/>
            </a:lvl3pPr>
            <a:lvl4pPr marL="1338761" indent="0">
              <a:buNone/>
              <a:defRPr sz="900"/>
            </a:lvl4pPr>
            <a:lvl5pPr marL="1785024" indent="0">
              <a:buNone/>
              <a:defRPr sz="900"/>
            </a:lvl5pPr>
            <a:lvl6pPr marL="2231282" indent="0">
              <a:buNone/>
              <a:defRPr sz="900"/>
            </a:lvl6pPr>
            <a:lvl7pPr marL="2677434" indent="0">
              <a:buNone/>
              <a:defRPr sz="900"/>
            </a:lvl7pPr>
            <a:lvl8pPr marL="3123766" indent="0">
              <a:buNone/>
              <a:defRPr sz="900"/>
            </a:lvl8pPr>
            <a:lvl9pPr marL="3569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46291" indent="0">
              <a:buNone/>
              <a:defRPr sz="2800"/>
            </a:lvl2pPr>
            <a:lvl3pPr marL="892534" indent="0">
              <a:buNone/>
              <a:defRPr sz="2400"/>
            </a:lvl3pPr>
            <a:lvl4pPr marL="1338761" indent="0">
              <a:buNone/>
              <a:defRPr sz="2000"/>
            </a:lvl4pPr>
            <a:lvl5pPr marL="1785024" indent="0">
              <a:buNone/>
              <a:defRPr sz="2000"/>
            </a:lvl5pPr>
            <a:lvl6pPr marL="2231282" indent="0">
              <a:buNone/>
              <a:defRPr sz="2000"/>
            </a:lvl6pPr>
            <a:lvl7pPr marL="2677434" indent="0">
              <a:buNone/>
              <a:defRPr sz="2000"/>
            </a:lvl7pPr>
            <a:lvl8pPr marL="3123766" indent="0">
              <a:buNone/>
              <a:defRPr sz="2000"/>
            </a:lvl8pPr>
            <a:lvl9pPr marL="35699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17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6291" indent="0">
              <a:buNone/>
              <a:defRPr sz="1200"/>
            </a:lvl2pPr>
            <a:lvl3pPr marL="892534" indent="0">
              <a:buNone/>
              <a:defRPr sz="1000"/>
            </a:lvl3pPr>
            <a:lvl4pPr marL="1338761" indent="0">
              <a:buNone/>
              <a:defRPr sz="900"/>
            </a:lvl4pPr>
            <a:lvl5pPr marL="1785024" indent="0">
              <a:buNone/>
              <a:defRPr sz="900"/>
            </a:lvl5pPr>
            <a:lvl6pPr marL="2231282" indent="0">
              <a:buNone/>
              <a:defRPr sz="900"/>
            </a:lvl6pPr>
            <a:lvl7pPr marL="2677434" indent="0">
              <a:buNone/>
              <a:defRPr sz="900"/>
            </a:lvl7pPr>
            <a:lvl8pPr marL="3123766" indent="0">
              <a:buNone/>
              <a:defRPr sz="900"/>
            </a:lvl8pPr>
            <a:lvl9pPr marL="3569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98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71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264DA8-F287-420D-B447-F9881D544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9BB1C0-F1FB-434F-86BF-4563DC7D5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4605" indent="0" algn="ctr">
              <a:buNone/>
              <a:defRPr sz="1500"/>
            </a:lvl2pPr>
            <a:lvl3pPr marL="669444" indent="0" algn="ctr">
              <a:buNone/>
              <a:defRPr sz="1400"/>
            </a:lvl3pPr>
            <a:lvl4pPr marL="1004249" indent="0" algn="ctr">
              <a:buNone/>
              <a:defRPr sz="1200"/>
            </a:lvl4pPr>
            <a:lvl5pPr marL="1338794" indent="0" algn="ctr">
              <a:buNone/>
              <a:defRPr sz="1200"/>
            </a:lvl5pPr>
            <a:lvl6pPr marL="1673459" indent="0" algn="ctr">
              <a:buNone/>
              <a:defRPr sz="1200"/>
            </a:lvl6pPr>
            <a:lvl7pPr marL="2008238" indent="0" algn="ctr">
              <a:buNone/>
              <a:defRPr sz="1200"/>
            </a:lvl7pPr>
            <a:lvl8pPr marL="2342884" indent="0" algn="ctr">
              <a:buNone/>
              <a:defRPr sz="1200"/>
            </a:lvl8pPr>
            <a:lvl9pPr marL="267749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FF3CE7-A02A-4104-8B71-E15427ED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CDF59-2D7B-4B4D-85AD-D9198AF6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ABA755-83BC-4E8E-9FF4-0CD138FD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43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3EEAC5-F2B7-4346-A2CA-C7B6BD7A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C35266-98BD-4C42-94CF-74010FA13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6A0505-4234-495A-B1E1-D218F63C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702D7D-C548-4301-B115-8E5A8F3E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29CDD2-C4EA-43F5-A93D-49DC5424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1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F4840D-E491-4412-9A47-6951B1F9F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9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EB6A4A-A748-4CD8-8152-276256068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4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69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42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38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73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082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42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774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3E4468-5169-41F0-9A6B-E226E040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62E9F6-82F1-484C-98AD-38675AE7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021264-3433-4660-B120-F3F47CF9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70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DE1F3-D7B7-4531-9901-62B22BF2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E14247-4161-4C89-B023-31FB7383B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74DF47-E2ED-4E5B-8382-43A1E89D6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727DAA-33A3-414F-8681-B9AFAED9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5D4257-1802-4DC9-B361-D3CDDEF8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FB0E99-C157-471E-94FA-93DFD0E2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5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BE75E7-DF81-4F77-9F3D-E2430280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FD61B1-61D3-4D29-BEB2-20B7B803B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4605" indent="0">
              <a:buNone/>
              <a:defRPr sz="1500" b="1"/>
            </a:lvl2pPr>
            <a:lvl3pPr marL="669444" indent="0">
              <a:buNone/>
              <a:defRPr sz="1400" b="1"/>
            </a:lvl3pPr>
            <a:lvl4pPr marL="1004249" indent="0">
              <a:buNone/>
              <a:defRPr sz="1200" b="1"/>
            </a:lvl4pPr>
            <a:lvl5pPr marL="1338794" indent="0">
              <a:buNone/>
              <a:defRPr sz="1200" b="1"/>
            </a:lvl5pPr>
            <a:lvl6pPr marL="1673459" indent="0">
              <a:buNone/>
              <a:defRPr sz="1200" b="1"/>
            </a:lvl6pPr>
            <a:lvl7pPr marL="2008238" indent="0">
              <a:buNone/>
              <a:defRPr sz="1200" b="1"/>
            </a:lvl7pPr>
            <a:lvl8pPr marL="2342884" indent="0">
              <a:buNone/>
              <a:defRPr sz="1200" b="1"/>
            </a:lvl8pPr>
            <a:lvl9pPr marL="267749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A98D6C-5DF8-4504-99BA-9B2C576A8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7C3DCF8-0E73-4076-B484-EC9D766D8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4605" indent="0">
              <a:buNone/>
              <a:defRPr sz="1500" b="1"/>
            </a:lvl2pPr>
            <a:lvl3pPr marL="669444" indent="0">
              <a:buNone/>
              <a:defRPr sz="1400" b="1"/>
            </a:lvl3pPr>
            <a:lvl4pPr marL="1004249" indent="0">
              <a:buNone/>
              <a:defRPr sz="1200" b="1"/>
            </a:lvl4pPr>
            <a:lvl5pPr marL="1338794" indent="0">
              <a:buNone/>
              <a:defRPr sz="1200" b="1"/>
            </a:lvl5pPr>
            <a:lvl6pPr marL="1673459" indent="0">
              <a:buNone/>
              <a:defRPr sz="1200" b="1"/>
            </a:lvl6pPr>
            <a:lvl7pPr marL="2008238" indent="0">
              <a:buNone/>
              <a:defRPr sz="1200" b="1"/>
            </a:lvl7pPr>
            <a:lvl8pPr marL="2342884" indent="0">
              <a:buNone/>
              <a:defRPr sz="1200" b="1"/>
            </a:lvl8pPr>
            <a:lvl9pPr marL="267749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66840F-247E-4515-ACA1-4F3C0414E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279C89-2EB4-43A8-A730-AB37DF60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5672BD9-3883-4600-B18B-4785031E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CE4E6E-BD4F-4AF5-B30A-558842A7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2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9" y="5278"/>
            <a:ext cx="9129932" cy="5127674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398" tIns="44584" rIns="89398" bIns="44584" anchor="ctr"/>
          <a:lstStyle/>
          <a:p>
            <a:pPr algn="ctr"/>
            <a:endParaRPr lang="en-US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790982" y="70341"/>
            <a:ext cx="1419712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398" tIns="44584" rIns="89398" bIns="44584" anchor="ctr"/>
          <a:lstStyle/>
          <a:p>
            <a:pPr algn="ctr"/>
            <a:endParaRPr lang="en-US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4772025"/>
            <a:ext cx="2133600" cy="228600"/>
          </a:xfrm>
        </p:spPr>
        <p:txBody>
          <a:bodyPr/>
          <a:lstStyle/>
          <a:p>
            <a:fld id="{4C3E4E52-550E-4B84-9D4F-14979F5A0D6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4775702"/>
            <a:ext cx="4260056" cy="225623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607335"/>
            <a:ext cx="502920" cy="225623"/>
          </a:xfr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9488" y="7036"/>
            <a:ext cx="2672861" cy="142515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5277"/>
            <a:ext cx="9136966" cy="513295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3600"/>
            <a:ext cx="7239000" cy="1021556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25152"/>
            <a:ext cx="3886200" cy="1714500"/>
          </a:xfrm>
        </p:spPr>
        <p:txBody>
          <a:bodyPr anchor="t"/>
          <a:lstStyle>
            <a:lvl1pPr marL="53495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89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B431B-80FB-4435-915F-E73D3DBF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ECA414-945A-4CE3-91E5-659617C2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6916BD-7745-44D5-B052-84F6CB63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11ABBD-E77B-4E0D-838D-5E168778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82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F85B538-F9AC-4CCC-9658-4319ECD8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8B4C6A-07CB-436D-AB87-F140E0EE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F6C92E-5412-4430-9694-29F9BEC7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06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43DD46-F4B1-4011-9B04-8CE6EDF0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08E5B7-A98F-4958-AA75-244B2AB8D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2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7E7280-31F0-432D-874F-32670FAE8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4605" indent="0">
              <a:buNone/>
              <a:defRPr sz="1100"/>
            </a:lvl2pPr>
            <a:lvl3pPr marL="669444" indent="0">
              <a:buNone/>
              <a:defRPr sz="900"/>
            </a:lvl3pPr>
            <a:lvl4pPr marL="1004249" indent="0">
              <a:buNone/>
              <a:defRPr sz="800"/>
            </a:lvl4pPr>
            <a:lvl5pPr marL="1338794" indent="0">
              <a:buNone/>
              <a:defRPr sz="800"/>
            </a:lvl5pPr>
            <a:lvl6pPr marL="1673459" indent="0">
              <a:buNone/>
              <a:defRPr sz="800"/>
            </a:lvl6pPr>
            <a:lvl7pPr marL="2008238" indent="0">
              <a:buNone/>
              <a:defRPr sz="800"/>
            </a:lvl7pPr>
            <a:lvl8pPr marL="2342884" indent="0">
              <a:buNone/>
              <a:defRPr sz="800"/>
            </a:lvl8pPr>
            <a:lvl9pPr marL="267749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B5D502-89AE-4671-91E8-EEB4B323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8DABFC-FE9F-45F9-9EA2-37006105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CE327A-437E-4957-A177-DFFAA7AD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58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E43262-62DE-48EF-8402-BBB1544D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38A6F49-F9A7-4B3D-B9CA-0FA61767E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2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4605" indent="0">
              <a:buNone/>
              <a:defRPr sz="2100"/>
            </a:lvl2pPr>
            <a:lvl3pPr marL="669444" indent="0">
              <a:buNone/>
              <a:defRPr sz="1800"/>
            </a:lvl3pPr>
            <a:lvl4pPr marL="1004249" indent="0">
              <a:buNone/>
              <a:defRPr sz="1500"/>
            </a:lvl4pPr>
            <a:lvl5pPr marL="1338794" indent="0">
              <a:buNone/>
              <a:defRPr sz="1500"/>
            </a:lvl5pPr>
            <a:lvl6pPr marL="1673459" indent="0">
              <a:buNone/>
              <a:defRPr sz="1500"/>
            </a:lvl6pPr>
            <a:lvl7pPr marL="2008238" indent="0">
              <a:buNone/>
              <a:defRPr sz="1500"/>
            </a:lvl7pPr>
            <a:lvl8pPr marL="2342884" indent="0">
              <a:buNone/>
              <a:defRPr sz="1500"/>
            </a:lvl8pPr>
            <a:lvl9pPr marL="267749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C974CD-C9EA-4A35-9F2B-0D9796AB4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4605" indent="0">
              <a:buNone/>
              <a:defRPr sz="1100"/>
            </a:lvl2pPr>
            <a:lvl3pPr marL="669444" indent="0">
              <a:buNone/>
              <a:defRPr sz="900"/>
            </a:lvl3pPr>
            <a:lvl4pPr marL="1004249" indent="0">
              <a:buNone/>
              <a:defRPr sz="800"/>
            </a:lvl4pPr>
            <a:lvl5pPr marL="1338794" indent="0">
              <a:buNone/>
              <a:defRPr sz="800"/>
            </a:lvl5pPr>
            <a:lvl6pPr marL="1673459" indent="0">
              <a:buNone/>
              <a:defRPr sz="800"/>
            </a:lvl6pPr>
            <a:lvl7pPr marL="2008238" indent="0">
              <a:buNone/>
              <a:defRPr sz="800"/>
            </a:lvl7pPr>
            <a:lvl8pPr marL="2342884" indent="0">
              <a:buNone/>
              <a:defRPr sz="800"/>
            </a:lvl8pPr>
            <a:lvl9pPr marL="267749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E6B5D4-2EED-48F0-8D40-0227D272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94D734-A360-45AA-A82B-D774D7A6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FE3579-8774-46B5-ADDA-C829C920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1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592DB-7913-4C53-AD1D-3A047637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B0C763-A644-484A-AF8B-2AAE3AEA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559B6D-182B-4F27-A289-822B0839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C7878A-5FE6-466A-A982-ECDA8AB9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388141-B2BE-4CB5-8F14-8AEEBCCA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49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99A03C9-39DE-4505-995E-C97382894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121" y="27450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2AE2C6-D53C-4397-9782-0B96637F5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450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9F07E2-7E99-418C-A6A4-1F9EE1E2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8DCDAD-539C-4B53-9668-2A3455BC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19EABF-9172-4EFB-8D94-57838F43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83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6908" tIns="33620" rIns="66908" bIns="33620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6908" tIns="33620" rIns="66908" bIns="33620"/>
          <a:lstStyle>
            <a:lvl1pPr marL="0" indent="0" algn="ctr">
              <a:buNone/>
              <a:defRPr sz="1800"/>
            </a:lvl1pPr>
            <a:lvl2pPr marL="334621" indent="0" algn="ctr">
              <a:buNone/>
              <a:defRPr sz="1500"/>
            </a:lvl2pPr>
            <a:lvl3pPr marL="669479" indent="0" algn="ctr">
              <a:buNone/>
              <a:defRPr sz="1400"/>
            </a:lvl3pPr>
            <a:lvl4pPr marL="1004300" indent="0" algn="ctr">
              <a:buNone/>
              <a:defRPr sz="1200"/>
            </a:lvl4pPr>
            <a:lvl5pPr marL="1338860" indent="0" algn="ctr">
              <a:buNone/>
              <a:defRPr sz="1200"/>
            </a:lvl5pPr>
            <a:lvl6pPr marL="1673543" indent="0" algn="ctr">
              <a:buNone/>
              <a:defRPr sz="1200"/>
            </a:lvl6pPr>
            <a:lvl7pPr marL="2008335" indent="0" algn="ctr">
              <a:buNone/>
              <a:defRPr sz="1200"/>
            </a:lvl7pPr>
            <a:lvl8pPr marL="2343004" indent="0" algn="ctr">
              <a:buNone/>
              <a:defRPr sz="1200"/>
            </a:lvl8pPr>
            <a:lvl9pPr marL="267764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91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08" tIns="33620" rIns="66908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94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958"/>
            <a:ext cx="7886700" cy="2139553"/>
          </a:xfrm>
          <a:prstGeom prst="rect">
            <a:avLst/>
          </a:prstGeom>
        </p:spPr>
        <p:txBody>
          <a:bodyPr lIns="66908" tIns="33620" rIns="66908" bIns="33620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6908" tIns="33620" rIns="66908" bIns="3362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46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69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4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3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73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08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430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776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42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08" tIns="33620" rIns="66908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9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1"/>
            <a:ext cx="4038600" cy="35433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4038600" cy="35433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54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6908" tIns="33620" rIns="66908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6908" tIns="33620" rIns="66908" bIns="33620" anchor="b"/>
          <a:lstStyle>
            <a:lvl1pPr marL="0" indent="0">
              <a:buNone/>
              <a:defRPr sz="1800" b="1"/>
            </a:lvl1pPr>
            <a:lvl2pPr marL="334621" indent="0">
              <a:buNone/>
              <a:defRPr sz="1500" b="1"/>
            </a:lvl2pPr>
            <a:lvl3pPr marL="669479" indent="0">
              <a:buNone/>
              <a:defRPr sz="1400" b="1"/>
            </a:lvl3pPr>
            <a:lvl4pPr marL="1004300" indent="0">
              <a:buNone/>
              <a:defRPr sz="1200" b="1"/>
            </a:lvl4pPr>
            <a:lvl5pPr marL="1338860" indent="0">
              <a:buNone/>
              <a:defRPr sz="1200" b="1"/>
            </a:lvl5pPr>
            <a:lvl6pPr marL="1673543" indent="0">
              <a:buNone/>
              <a:defRPr sz="1200" b="1"/>
            </a:lvl6pPr>
            <a:lvl7pPr marL="2008335" indent="0">
              <a:buNone/>
              <a:defRPr sz="1200" b="1"/>
            </a:lvl7pPr>
            <a:lvl8pPr marL="2343004" indent="0">
              <a:buNone/>
              <a:defRPr sz="1200" b="1"/>
            </a:lvl8pPr>
            <a:lvl9pPr marL="267764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6908" tIns="33620" rIns="66908" bIns="33620" anchor="b"/>
          <a:lstStyle>
            <a:lvl1pPr marL="0" indent="0">
              <a:buNone/>
              <a:defRPr sz="1800" b="1"/>
            </a:lvl1pPr>
            <a:lvl2pPr marL="334621" indent="0">
              <a:buNone/>
              <a:defRPr sz="1500" b="1"/>
            </a:lvl2pPr>
            <a:lvl3pPr marL="669479" indent="0">
              <a:buNone/>
              <a:defRPr sz="1400" b="1"/>
            </a:lvl3pPr>
            <a:lvl4pPr marL="1004300" indent="0">
              <a:buNone/>
              <a:defRPr sz="1200" b="1"/>
            </a:lvl4pPr>
            <a:lvl5pPr marL="1338860" indent="0">
              <a:buNone/>
              <a:defRPr sz="1200" b="1"/>
            </a:lvl5pPr>
            <a:lvl6pPr marL="1673543" indent="0">
              <a:buNone/>
              <a:defRPr sz="1200" b="1"/>
            </a:lvl6pPr>
            <a:lvl7pPr marL="2008335" indent="0">
              <a:buNone/>
              <a:defRPr sz="1200" b="1"/>
            </a:lvl7pPr>
            <a:lvl8pPr marL="2343004" indent="0">
              <a:buNone/>
              <a:defRPr sz="1200" b="1"/>
            </a:lvl8pPr>
            <a:lvl9pPr marL="267764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87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08" tIns="33620" rIns="66908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24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02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6908" tIns="33620" rIns="66908" bIns="33620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21"/>
            <a:ext cx="4629150" cy="3655219"/>
          </a:xfrm>
          <a:prstGeom prst="rect">
            <a:avLst/>
          </a:prstGeom>
        </p:spPr>
        <p:txBody>
          <a:bodyPr lIns="66908" tIns="33620" rIns="66908" bIns="3362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6908" tIns="33620" rIns="66908" bIns="33620"/>
          <a:lstStyle>
            <a:lvl1pPr marL="0" indent="0">
              <a:buNone/>
              <a:defRPr sz="1200"/>
            </a:lvl1pPr>
            <a:lvl2pPr marL="334621" indent="0">
              <a:buNone/>
              <a:defRPr sz="1100"/>
            </a:lvl2pPr>
            <a:lvl3pPr marL="669479" indent="0">
              <a:buNone/>
              <a:defRPr sz="900"/>
            </a:lvl3pPr>
            <a:lvl4pPr marL="1004300" indent="0">
              <a:buNone/>
              <a:defRPr sz="800"/>
            </a:lvl4pPr>
            <a:lvl5pPr marL="1338860" indent="0">
              <a:buNone/>
              <a:defRPr sz="800"/>
            </a:lvl5pPr>
            <a:lvl6pPr marL="1673543" indent="0">
              <a:buNone/>
              <a:defRPr sz="800"/>
            </a:lvl6pPr>
            <a:lvl7pPr marL="2008335" indent="0">
              <a:buNone/>
              <a:defRPr sz="800"/>
            </a:lvl7pPr>
            <a:lvl8pPr marL="2343004" indent="0">
              <a:buNone/>
              <a:defRPr sz="800"/>
            </a:lvl8pPr>
            <a:lvl9pPr marL="26776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56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6908" tIns="33620" rIns="66908" bIns="33620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21"/>
            <a:ext cx="4629150" cy="3655219"/>
          </a:xfrm>
          <a:prstGeom prst="rect">
            <a:avLst/>
          </a:prstGeom>
        </p:spPr>
        <p:txBody>
          <a:bodyPr lIns="66908" tIns="33620" rIns="66908" bIns="33620"/>
          <a:lstStyle>
            <a:lvl1pPr marL="0" indent="0">
              <a:buNone/>
              <a:defRPr sz="2400"/>
            </a:lvl1pPr>
            <a:lvl2pPr marL="334621" indent="0">
              <a:buNone/>
              <a:defRPr sz="2100"/>
            </a:lvl2pPr>
            <a:lvl3pPr marL="669479" indent="0">
              <a:buNone/>
              <a:defRPr sz="1800"/>
            </a:lvl3pPr>
            <a:lvl4pPr marL="1004300" indent="0">
              <a:buNone/>
              <a:defRPr sz="1500"/>
            </a:lvl4pPr>
            <a:lvl5pPr marL="1338860" indent="0">
              <a:buNone/>
              <a:defRPr sz="1500"/>
            </a:lvl5pPr>
            <a:lvl6pPr marL="1673543" indent="0">
              <a:buNone/>
              <a:defRPr sz="1500"/>
            </a:lvl6pPr>
            <a:lvl7pPr marL="2008335" indent="0">
              <a:buNone/>
              <a:defRPr sz="1500"/>
            </a:lvl7pPr>
            <a:lvl8pPr marL="2343004" indent="0">
              <a:buNone/>
              <a:defRPr sz="1500"/>
            </a:lvl8pPr>
            <a:lvl9pPr marL="2677641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6908" tIns="33620" rIns="66908" bIns="33620"/>
          <a:lstStyle>
            <a:lvl1pPr marL="0" indent="0">
              <a:buNone/>
              <a:defRPr sz="1200"/>
            </a:lvl1pPr>
            <a:lvl2pPr marL="334621" indent="0">
              <a:buNone/>
              <a:defRPr sz="1100"/>
            </a:lvl2pPr>
            <a:lvl3pPr marL="669479" indent="0">
              <a:buNone/>
              <a:defRPr sz="900"/>
            </a:lvl3pPr>
            <a:lvl4pPr marL="1004300" indent="0">
              <a:buNone/>
              <a:defRPr sz="800"/>
            </a:lvl4pPr>
            <a:lvl5pPr marL="1338860" indent="0">
              <a:buNone/>
              <a:defRPr sz="800"/>
            </a:lvl5pPr>
            <a:lvl6pPr marL="1673543" indent="0">
              <a:buNone/>
              <a:defRPr sz="800"/>
            </a:lvl6pPr>
            <a:lvl7pPr marL="2008335" indent="0">
              <a:buNone/>
              <a:defRPr sz="800"/>
            </a:lvl7pPr>
            <a:lvl8pPr marL="2343004" indent="0">
              <a:buNone/>
              <a:defRPr sz="800"/>
            </a:lvl8pPr>
            <a:lvl9pPr marL="26776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98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08" tIns="33620" rIns="66908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30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121" y="274506"/>
            <a:ext cx="1971675" cy="4358879"/>
          </a:xfrm>
          <a:prstGeom prst="rect">
            <a:avLst/>
          </a:prstGeom>
        </p:spPr>
        <p:txBody>
          <a:bodyPr vert="eaVert" lIns="66908" tIns="33620" rIns="66908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4506"/>
            <a:ext cx="5800725" cy="4358879"/>
          </a:xfrm>
          <a:prstGeom prst="rect">
            <a:avLst/>
          </a:prstGeom>
        </p:spPr>
        <p:txBody>
          <a:bodyPr vert="eaVert" lIns="66908" tIns="33620" rIns="66908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669479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08" tIns="33620" rIns="66908" bIns="33620"/>
          <a:lstStyle/>
          <a:p>
            <a:pPr defTabSz="669479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669479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73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6917" tIns="33620" rIns="66917" bIns="33620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6917" tIns="33620" rIns="66917" bIns="33620"/>
          <a:lstStyle>
            <a:lvl1pPr marL="0" indent="0" algn="ctr">
              <a:buNone/>
              <a:defRPr sz="1800"/>
            </a:lvl1pPr>
            <a:lvl2pPr marL="334664" indent="0" algn="ctr">
              <a:buNone/>
              <a:defRPr sz="1500"/>
            </a:lvl2pPr>
            <a:lvl3pPr marL="669579" indent="0" algn="ctr">
              <a:buNone/>
              <a:defRPr sz="1400"/>
            </a:lvl3pPr>
            <a:lvl4pPr marL="1004450" indent="0" algn="ctr">
              <a:buNone/>
              <a:defRPr sz="1200"/>
            </a:lvl4pPr>
            <a:lvl5pPr marL="1339058" indent="0" algn="ctr">
              <a:buNone/>
              <a:defRPr sz="1200"/>
            </a:lvl5pPr>
            <a:lvl6pPr marL="1673789" indent="0" algn="ctr">
              <a:buNone/>
              <a:defRPr sz="1200"/>
            </a:lvl6pPr>
            <a:lvl7pPr marL="2008629" indent="0" algn="ctr">
              <a:buNone/>
              <a:defRPr sz="1200"/>
            </a:lvl7pPr>
            <a:lvl8pPr marL="2343353" indent="0" algn="ctr">
              <a:buNone/>
              <a:defRPr sz="1200"/>
            </a:lvl8pPr>
            <a:lvl9pPr marL="267804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31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17" tIns="33620" rIns="66917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94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958"/>
            <a:ext cx="7886700" cy="2139553"/>
          </a:xfrm>
          <a:prstGeom prst="rect">
            <a:avLst/>
          </a:prstGeom>
        </p:spPr>
        <p:txBody>
          <a:bodyPr lIns="66917" tIns="33620" rIns="66917" bIns="33620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  <a:prstGeom prst="rect">
            <a:avLst/>
          </a:prstGeom>
        </p:spPr>
        <p:txBody>
          <a:bodyPr lIns="66917" tIns="33620" rIns="66917" bIns="3362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4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69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44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3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73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08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433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780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8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18051"/>
            <a:ext cx="1066800" cy="4468251"/>
          </a:xfrm>
        </p:spPr>
        <p:txBody>
          <a:bodyPr vert="vert270" anchor="b"/>
          <a:lstStyle>
            <a:lvl1pPr marL="0" algn="ctr">
              <a:defRPr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7" y="218051"/>
            <a:ext cx="581024" cy="2182251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7" y="2570344"/>
            <a:ext cx="581024" cy="2115957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18051"/>
            <a:ext cx="6858000" cy="2173107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2513195"/>
            <a:ext cx="6858000" cy="21731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25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17" tIns="33620" rIns="66917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233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6917" tIns="33620" rIns="66917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6917" tIns="33620" rIns="66917" bIns="33620" anchor="b"/>
          <a:lstStyle>
            <a:lvl1pPr marL="0" indent="0">
              <a:buNone/>
              <a:defRPr sz="1800" b="1"/>
            </a:lvl1pPr>
            <a:lvl2pPr marL="334664" indent="0">
              <a:buNone/>
              <a:defRPr sz="1500" b="1"/>
            </a:lvl2pPr>
            <a:lvl3pPr marL="669579" indent="0">
              <a:buNone/>
              <a:defRPr sz="1400" b="1"/>
            </a:lvl3pPr>
            <a:lvl4pPr marL="1004450" indent="0">
              <a:buNone/>
              <a:defRPr sz="1200" b="1"/>
            </a:lvl4pPr>
            <a:lvl5pPr marL="1339058" indent="0">
              <a:buNone/>
              <a:defRPr sz="1200" b="1"/>
            </a:lvl5pPr>
            <a:lvl6pPr marL="1673789" indent="0">
              <a:buNone/>
              <a:defRPr sz="1200" b="1"/>
            </a:lvl6pPr>
            <a:lvl7pPr marL="2008629" indent="0">
              <a:buNone/>
              <a:defRPr sz="1200" b="1"/>
            </a:lvl7pPr>
            <a:lvl8pPr marL="2343353" indent="0">
              <a:buNone/>
              <a:defRPr sz="1200" b="1"/>
            </a:lvl8pPr>
            <a:lvl9pPr marL="267804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6917" tIns="33620" rIns="66917" bIns="33620" anchor="b"/>
          <a:lstStyle>
            <a:lvl1pPr marL="0" indent="0">
              <a:buNone/>
              <a:defRPr sz="1800" b="1"/>
            </a:lvl1pPr>
            <a:lvl2pPr marL="334664" indent="0">
              <a:buNone/>
              <a:defRPr sz="1500" b="1"/>
            </a:lvl2pPr>
            <a:lvl3pPr marL="669579" indent="0">
              <a:buNone/>
              <a:defRPr sz="1400" b="1"/>
            </a:lvl3pPr>
            <a:lvl4pPr marL="1004450" indent="0">
              <a:buNone/>
              <a:defRPr sz="1200" b="1"/>
            </a:lvl4pPr>
            <a:lvl5pPr marL="1339058" indent="0">
              <a:buNone/>
              <a:defRPr sz="1200" b="1"/>
            </a:lvl5pPr>
            <a:lvl6pPr marL="1673789" indent="0">
              <a:buNone/>
              <a:defRPr sz="1200" b="1"/>
            </a:lvl6pPr>
            <a:lvl7pPr marL="2008629" indent="0">
              <a:buNone/>
              <a:defRPr sz="1200" b="1"/>
            </a:lvl7pPr>
            <a:lvl8pPr marL="2343353" indent="0">
              <a:buNone/>
              <a:defRPr sz="1200" b="1"/>
            </a:lvl8pPr>
            <a:lvl9pPr marL="267804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28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17" tIns="33620" rIns="66917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15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69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6917" tIns="33620" rIns="66917" bIns="33620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21"/>
            <a:ext cx="4629150" cy="3655219"/>
          </a:xfrm>
          <a:prstGeom prst="rect">
            <a:avLst/>
          </a:prstGeom>
        </p:spPr>
        <p:txBody>
          <a:bodyPr lIns="66917" tIns="33620" rIns="66917" bIns="3362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6917" tIns="33620" rIns="66917" bIns="33620"/>
          <a:lstStyle>
            <a:lvl1pPr marL="0" indent="0">
              <a:buNone/>
              <a:defRPr sz="1200"/>
            </a:lvl1pPr>
            <a:lvl2pPr marL="334664" indent="0">
              <a:buNone/>
              <a:defRPr sz="1100"/>
            </a:lvl2pPr>
            <a:lvl3pPr marL="669579" indent="0">
              <a:buNone/>
              <a:defRPr sz="900"/>
            </a:lvl3pPr>
            <a:lvl4pPr marL="1004450" indent="0">
              <a:buNone/>
              <a:defRPr sz="800"/>
            </a:lvl4pPr>
            <a:lvl5pPr marL="1339058" indent="0">
              <a:buNone/>
              <a:defRPr sz="800"/>
            </a:lvl5pPr>
            <a:lvl6pPr marL="1673789" indent="0">
              <a:buNone/>
              <a:defRPr sz="800"/>
            </a:lvl6pPr>
            <a:lvl7pPr marL="2008629" indent="0">
              <a:buNone/>
              <a:defRPr sz="800"/>
            </a:lvl7pPr>
            <a:lvl8pPr marL="2343353" indent="0">
              <a:buNone/>
              <a:defRPr sz="800"/>
            </a:lvl8pPr>
            <a:lvl9pPr marL="267804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77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6917" tIns="33620" rIns="66917" bIns="33620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21"/>
            <a:ext cx="4629150" cy="3655219"/>
          </a:xfrm>
          <a:prstGeom prst="rect">
            <a:avLst/>
          </a:prstGeom>
        </p:spPr>
        <p:txBody>
          <a:bodyPr lIns="66917" tIns="33620" rIns="66917" bIns="33620"/>
          <a:lstStyle>
            <a:lvl1pPr marL="0" indent="0">
              <a:buNone/>
              <a:defRPr sz="2400"/>
            </a:lvl1pPr>
            <a:lvl2pPr marL="334664" indent="0">
              <a:buNone/>
              <a:defRPr sz="2100"/>
            </a:lvl2pPr>
            <a:lvl3pPr marL="669579" indent="0">
              <a:buNone/>
              <a:defRPr sz="1800"/>
            </a:lvl3pPr>
            <a:lvl4pPr marL="1004450" indent="0">
              <a:buNone/>
              <a:defRPr sz="1500"/>
            </a:lvl4pPr>
            <a:lvl5pPr marL="1339058" indent="0">
              <a:buNone/>
              <a:defRPr sz="1500"/>
            </a:lvl5pPr>
            <a:lvl6pPr marL="1673789" indent="0">
              <a:buNone/>
              <a:defRPr sz="1500"/>
            </a:lvl6pPr>
            <a:lvl7pPr marL="2008629" indent="0">
              <a:buNone/>
              <a:defRPr sz="1500"/>
            </a:lvl7pPr>
            <a:lvl8pPr marL="2343353" indent="0">
              <a:buNone/>
              <a:defRPr sz="1500"/>
            </a:lvl8pPr>
            <a:lvl9pPr marL="267804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6917" tIns="33620" rIns="66917" bIns="33620"/>
          <a:lstStyle>
            <a:lvl1pPr marL="0" indent="0">
              <a:buNone/>
              <a:defRPr sz="1200"/>
            </a:lvl1pPr>
            <a:lvl2pPr marL="334664" indent="0">
              <a:buNone/>
              <a:defRPr sz="1100"/>
            </a:lvl2pPr>
            <a:lvl3pPr marL="669579" indent="0">
              <a:buNone/>
              <a:defRPr sz="900"/>
            </a:lvl3pPr>
            <a:lvl4pPr marL="1004450" indent="0">
              <a:buNone/>
              <a:defRPr sz="800"/>
            </a:lvl4pPr>
            <a:lvl5pPr marL="1339058" indent="0">
              <a:buNone/>
              <a:defRPr sz="800"/>
            </a:lvl5pPr>
            <a:lvl6pPr marL="1673789" indent="0">
              <a:buNone/>
              <a:defRPr sz="800"/>
            </a:lvl6pPr>
            <a:lvl7pPr marL="2008629" indent="0">
              <a:buNone/>
              <a:defRPr sz="800"/>
            </a:lvl7pPr>
            <a:lvl8pPr marL="2343353" indent="0">
              <a:buNone/>
              <a:defRPr sz="800"/>
            </a:lvl8pPr>
            <a:lvl9pPr marL="267804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66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6917" tIns="33620" rIns="66917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3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121" y="274494"/>
            <a:ext cx="1971675" cy="4358879"/>
          </a:xfrm>
          <a:prstGeom prst="rect">
            <a:avLst/>
          </a:prstGeom>
        </p:spPr>
        <p:txBody>
          <a:bodyPr vert="eaVert" lIns="66917" tIns="33620" rIns="66917" bIns="336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4494"/>
            <a:ext cx="5800725" cy="4358879"/>
          </a:xfrm>
          <a:prstGeom prst="rect">
            <a:avLst/>
          </a:prstGeom>
        </p:spPr>
        <p:txBody>
          <a:bodyPr vert="eaVert" lIns="66917" tIns="33620" rIns="66917" bIns="336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ECDD6BA6-602E-324D-9C3F-31AB4F674F86}" type="datetimeFigureOut">
              <a:rPr lang="en-US" sz="1400" smtClean="0">
                <a:solidFill>
                  <a:prstClr val="black"/>
                </a:solidFill>
              </a:rPr>
              <a:pPr defTabSz="334664"/>
              <a:t>11/8/2017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6917" tIns="33620" rIns="66917" bIns="33620"/>
          <a:lstStyle/>
          <a:p>
            <a:pPr defTabSz="334664"/>
            <a:fld id="{0E7649D6-73D9-0C43-AEF8-608BFE8CD2CE}" type="slidenum">
              <a:rPr lang="en-US" sz="1400" smtClean="0">
                <a:solidFill>
                  <a:prstClr val="black"/>
                </a:solidFill>
              </a:rPr>
              <a:pPr defTabSz="334664"/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47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399" y="1598429"/>
            <a:ext cx="7772043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96" y="2914650"/>
            <a:ext cx="640008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0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2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8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3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80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7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69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17" y="3305179"/>
            <a:ext cx="7772043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317" y="2180035"/>
            <a:ext cx="7772043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5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70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064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417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77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125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480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68340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6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0" y="1200154"/>
            <a:ext cx="405751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5" y="1200154"/>
            <a:ext cx="405751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9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21" y="1151335"/>
            <a:ext cx="403965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285" indent="0">
              <a:buNone/>
              <a:defRPr sz="1500" b="1"/>
            </a:lvl2pPr>
            <a:lvl3pPr marL="670910" indent="0">
              <a:buNone/>
              <a:defRPr sz="1400" b="1"/>
            </a:lvl3pPr>
            <a:lvl4pPr marL="1006440" indent="0">
              <a:buNone/>
              <a:defRPr sz="1200" b="1"/>
            </a:lvl4pPr>
            <a:lvl5pPr marL="1341725" indent="0">
              <a:buNone/>
              <a:defRPr sz="1200" b="1"/>
            </a:lvl5pPr>
            <a:lvl6pPr marL="1677090" indent="0">
              <a:buNone/>
              <a:defRPr sz="1200" b="1"/>
            </a:lvl6pPr>
            <a:lvl7pPr marL="2012547" indent="0">
              <a:buNone/>
              <a:defRPr sz="1200" b="1"/>
            </a:lvl7pPr>
            <a:lvl8pPr marL="2348009" indent="0">
              <a:buNone/>
              <a:defRPr sz="1200" b="1"/>
            </a:lvl8pPr>
            <a:lvl9pPr marL="268340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21" y="1631156"/>
            <a:ext cx="403965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49" y="1151335"/>
            <a:ext cx="404203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285" indent="0">
              <a:buNone/>
              <a:defRPr sz="1500" b="1"/>
            </a:lvl2pPr>
            <a:lvl3pPr marL="670910" indent="0">
              <a:buNone/>
              <a:defRPr sz="1400" b="1"/>
            </a:lvl3pPr>
            <a:lvl4pPr marL="1006440" indent="0">
              <a:buNone/>
              <a:defRPr sz="1200" b="1"/>
            </a:lvl4pPr>
            <a:lvl5pPr marL="1341725" indent="0">
              <a:buNone/>
              <a:defRPr sz="1200" b="1"/>
            </a:lvl5pPr>
            <a:lvl6pPr marL="1677090" indent="0">
              <a:buNone/>
              <a:defRPr sz="1200" b="1"/>
            </a:lvl6pPr>
            <a:lvl7pPr marL="2012547" indent="0">
              <a:buNone/>
              <a:defRPr sz="1200" b="1"/>
            </a:lvl7pPr>
            <a:lvl8pPr marL="2348009" indent="0">
              <a:buNone/>
              <a:defRPr sz="1200" b="1"/>
            </a:lvl8pPr>
            <a:lvl9pPr marL="268340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49" y="1631156"/>
            <a:ext cx="4042034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4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7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04787"/>
            <a:ext cx="3008302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87" y="205397"/>
            <a:ext cx="511149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0" y="1076328"/>
            <a:ext cx="3008302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35285" indent="0">
              <a:buNone/>
              <a:defRPr sz="900"/>
            </a:lvl2pPr>
            <a:lvl3pPr marL="670910" indent="0">
              <a:buNone/>
              <a:defRPr sz="800"/>
            </a:lvl3pPr>
            <a:lvl4pPr marL="1006440" indent="0">
              <a:buNone/>
              <a:defRPr sz="700"/>
            </a:lvl4pPr>
            <a:lvl5pPr marL="1341725" indent="0">
              <a:buNone/>
              <a:defRPr sz="700"/>
            </a:lvl5pPr>
            <a:lvl6pPr marL="1677090" indent="0">
              <a:buNone/>
              <a:defRPr sz="700"/>
            </a:lvl6pPr>
            <a:lvl7pPr marL="2012547" indent="0">
              <a:buNone/>
              <a:defRPr sz="700"/>
            </a:lvl7pPr>
            <a:lvl8pPr marL="2348009" indent="0">
              <a:buNone/>
              <a:defRPr sz="700"/>
            </a:lvl8pPr>
            <a:lvl9pPr marL="268340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0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59" y="3600451"/>
            <a:ext cx="5486638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59" y="459581"/>
            <a:ext cx="5486638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5285" indent="0">
              <a:buNone/>
              <a:defRPr sz="2100"/>
            </a:lvl2pPr>
            <a:lvl3pPr marL="670910" indent="0">
              <a:buNone/>
              <a:defRPr sz="1800"/>
            </a:lvl3pPr>
            <a:lvl4pPr marL="1006440" indent="0">
              <a:buNone/>
              <a:defRPr sz="1500"/>
            </a:lvl4pPr>
            <a:lvl5pPr marL="1341725" indent="0">
              <a:buNone/>
              <a:defRPr sz="1500"/>
            </a:lvl5pPr>
            <a:lvl6pPr marL="1677090" indent="0">
              <a:buNone/>
              <a:defRPr sz="1500"/>
            </a:lvl6pPr>
            <a:lvl7pPr marL="2012547" indent="0">
              <a:buNone/>
              <a:defRPr sz="1500"/>
            </a:lvl7pPr>
            <a:lvl8pPr marL="2348009" indent="0">
              <a:buNone/>
              <a:defRPr sz="1500"/>
            </a:lvl8pPr>
            <a:lvl9pPr marL="268340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59" y="4026111"/>
            <a:ext cx="5486638" cy="603647"/>
          </a:xfrm>
        </p:spPr>
        <p:txBody>
          <a:bodyPr/>
          <a:lstStyle>
            <a:lvl1pPr marL="0" indent="0">
              <a:buNone/>
              <a:defRPr sz="1100"/>
            </a:lvl1pPr>
            <a:lvl2pPr marL="335285" indent="0">
              <a:buNone/>
              <a:defRPr sz="900"/>
            </a:lvl2pPr>
            <a:lvl3pPr marL="670910" indent="0">
              <a:buNone/>
              <a:defRPr sz="800"/>
            </a:lvl3pPr>
            <a:lvl4pPr marL="1006440" indent="0">
              <a:buNone/>
              <a:defRPr sz="700"/>
            </a:lvl4pPr>
            <a:lvl5pPr marL="1341725" indent="0">
              <a:buNone/>
              <a:defRPr sz="700"/>
            </a:lvl5pPr>
            <a:lvl6pPr marL="1677090" indent="0">
              <a:buNone/>
              <a:defRPr sz="700"/>
            </a:lvl6pPr>
            <a:lvl7pPr marL="2012547" indent="0">
              <a:buNone/>
              <a:defRPr sz="700"/>
            </a:lvl7pPr>
            <a:lvl8pPr marL="2348009" indent="0">
              <a:buNone/>
              <a:defRPr sz="700"/>
            </a:lvl8pPr>
            <a:lvl9pPr marL="268340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35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39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544" y="205980"/>
            <a:ext cx="2056745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22" y="205980"/>
            <a:ext cx="6058287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96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63" y="1598092"/>
            <a:ext cx="7772043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96" y="2914650"/>
            <a:ext cx="6400085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0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0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0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0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0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81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21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885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45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81" y="3305179"/>
            <a:ext cx="7772043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81" y="2180035"/>
            <a:ext cx="7772043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0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03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05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07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09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10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811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214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858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0" y="1200154"/>
            <a:ext cx="405751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5" y="1200154"/>
            <a:ext cx="405751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21" y="1151335"/>
            <a:ext cx="403965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49" indent="0">
              <a:buNone/>
              <a:defRPr sz="1500" b="1"/>
            </a:lvl2pPr>
            <a:lvl3pPr marL="680353" indent="0">
              <a:buNone/>
              <a:defRPr sz="1400" b="1"/>
            </a:lvl3pPr>
            <a:lvl4pPr marL="1020524" indent="0">
              <a:buNone/>
              <a:defRPr sz="1200" b="1"/>
            </a:lvl4pPr>
            <a:lvl5pPr marL="1360706" indent="0">
              <a:buNone/>
              <a:defRPr sz="1200" b="1"/>
            </a:lvl5pPr>
            <a:lvl6pPr marL="1700933" indent="0">
              <a:buNone/>
              <a:defRPr sz="1200" b="1"/>
            </a:lvl6pPr>
            <a:lvl7pPr marL="2041053" indent="0">
              <a:buNone/>
              <a:defRPr sz="1200" b="1"/>
            </a:lvl7pPr>
            <a:lvl8pPr marL="2381129" indent="0">
              <a:buNone/>
              <a:defRPr sz="1200" b="1"/>
            </a:lvl8pPr>
            <a:lvl9pPr marL="272140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21" y="1631156"/>
            <a:ext cx="403965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49" y="1151335"/>
            <a:ext cx="404203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49" indent="0">
              <a:buNone/>
              <a:defRPr sz="1500" b="1"/>
            </a:lvl2pPr>
            <a:lvl3pPr marL="680353" indent="0">
              <a:buNone/>
              <a:defRPr sz="1400" b="1"/>
            </a:lvl3pPr>
            <a:lvl4pPr marL="1020524" indent="0">
              <a:buNone/>
              <a:defRPr sz="1200" b="1"/>
            </a:lvl4pPr>
            <a:lvl5pPr marL="1360706" indent="0">
              <a:buNone/>
              <a:defRPr sz="1200" b="1"/>
            </a:lvl5pPr>
            <a:lvl6pPr marL="1700933" indent="0">
              <a:buNone/>
              <a:defRPr sz="1200" b="1"/>
            </a:lvl6pPr>
            <a:lvl7pPr marL="2041053" indent="0">
              <a:buNone/>
              <a:defRPr sz="1200" b="1"/>
            </a:lvl7pPr>
            <a:lvl8pPr marL="2381129" indent="0">
              <a:buNone/>
              <a:defRPr sz="1200" b="1"/>
            </a:lvl8pPr>
            <a:lvl9pPr marL="272140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49" y="1631156"/>
            <a:ext cx="4042034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5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978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04787"/>
            <a:ext cx="3008302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87" y="205060"/>
            <a:ext cx="511149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0" y="1076328"/>
            <a:ext cx="3008302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049" indent="0">
              <a:buNone/>
              <a:defRPr sz="900"/>
            </a:lvl2pPr>
            <a:lvl3pPr marL="680353" indent="0">
              <a:buNone/>
              <a:defRPr sz="800"/>
            </a:lvl3pPr>
            <a:lvl4pPr marL="1020524" indent="0">
              <a:buNone/>
              <a:defRPr sz="700"/>
            </a:lvl4pPr>
            <a:lvl5pPr marL="1360706" indent="0">
              <a:buNone/>
              <a:defRPr sz="700"/>
            </a:lvl5pPr>
            <a:lvl6pPr marL="1700933" indent="0">
              <a:buNone/>
              <a:defRPr sz="700"/>
            </a:lvl6pPr>
            <a:lvl7pPr marL="2041053" indent="0">
              <a:buNone/>
              <a:defRPr sz="700"/>
            </a:lvl7pPr>
            <a:lvl8pPr marL="2381129" indent="0">
              <a:buNone/>
              <a:defRPr sz="700"/>
            </a:lvl8pPr>
            <a:lvl9pPr marL="272140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23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59" y="3600451"/>
            <a:ext cx="5486638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59" y="459581"/>
            <a:ext cx="5486638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049" indent="0">
              <a:buNone/>
              <a:defRPr sz="2100"/>
            </a:lvl2pPr>
            <a:lvl3pPr marL="680353" indent="0">
              <a:buNone/>
              <a:defRPr sz="1800"/>
            </a:lvl3pPr>
            <a:lvl4pPr marL="1020524" indent="0">
              <a:buNone/>
              <a:defRPr sz="1500"/>
            </a:lvl4pPr>
            <a:lvl5pPr marL="1360706" indent="0">
              <a:buNone/>
              <a:defRPr sz="1500"/>
            </a:lvl5pPr>
            <a:lvl6pPr marL="1700933" indent="0">
              <a:buNone/>
              <a:defRPr sz="1500"/>
            </a:lvl6pPr>
            <a:lvl7pPr marL="2041053" indent="0">
              <a:buNone/>
              <a:defRPr sz="1500"/>
            </a:lvl7pPr>
            <a:lvl8pPr marL="2381129" indent="0">
              <a:buNone/>
              <a:defRPr sz="1500"/>
            </a:lvl8pPr>
            <a:lvl9pPr marL="272140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59" y="4025774"/>
            <a:ext cx="5486638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049" indent="0">
              <a:buNone/>
              <a:defRPr sz="900"/>
            </a:lvl2pPr>
            <a:lvl3pPr marL="680353" indent="0">
              <a:buNone/>
              <a:defRPr sz="800"/>
            </a:lvl3pPr>
            <a:lvl4pPr marL="1020524" indent="0">
              <a:buNone/>
              <a:defRPr sz="700"/>
            </a:lvl4pPr>
            <a:lvl5pPr marL="1360706" indent="0">
              <a:buNone/>
              <a:defRPr sz="700"/>
            </a:lvl5pPr>
            <a:lvl6pPr marL="1700933" indent="0">
              <a:buNone/>
              <a:defRPr sz="700"/>
            </a:lvl6pPr>
            <a:lvl7pPr marL="2041053" indent="0">
              <a:buNone/>
              <a:defRPr sz="700"/>
            </a:lvl7pPr>
            <a:lvl8pPr marL="2381129" indent="0">
              <a:buNone/>
              <a:defRPr sz="700"/>
            </a:lvl8pPr>
            <a:lvl9pPr marL="272140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353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3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07" y="205980"/>
            <a:ext cx="2056745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22" y="205980"/>
            <a:ext cx="6058287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1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" y="276431"/>
            <a:ext cx="914400" cy="4412329"/>
          </a:xfrm>
        </p:spPr>
        <p:txBody>
          <a:bodyPr vert="vert270" anchor="b"/>
          <a:lstStyle>
            <a:lvl1pPr marL="0" marR="17855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276431"/>
            <a:ext cx="2438400" cy="441232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240030"/>
            <a:ext cx="5276088" cy="444627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" y="113172"/>
            <a:ext cx="914400" cy="4573128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280474"/>
            <a:ext cx="7333488" cy="3948626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4229100"/>
            <a:ext cx="7333488" cy="4572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0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9" y="10555"/>
            <a:ext cx="9129932" cy="5127674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398" tIns="44584" rIns="89398" bIns="44584" anchor="ctr"/>
          <a:lstStyle/>
          <a:p>
            <a:pPr algn="ctr"/>
            <a:endParaRPr lang="en-US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277"/>
            <a:ext cx="9136966" cy="513295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488" y="3711307"/>
            <a:ext cx="2672861" cy="142515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0620"/>
            <a:ext cx="8229600" cy="828080"/>
          </a:xfrm>
          <a:prstGeom prst="rect">
            <a:avLst/>
          </a:prstGeom>
        </p:spPr>
        <p:txBody>
          <a:bodyPr vert="horz" lIns="89398" tIns="44584" rIns="89398" bIns="44584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486150"/>
          </a:xfrm>
          <a:prstGeom prst="rect">
            <a:avLst/>
          </a:prstGeom>
        </p:spPr>
        <p:txBody>
          <a:bodyPr vert="horz" lIns="89398" tIns="44584" rIns="89398" bIns="44584" anchor="t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4774311"/>
            <a:ext cx="2133600" cy="226314"/>
          </a:xfrm>
          <a:prstGeom prst="rect">
            <a:avLst/>
          </a:prstGeom>
        </p:spPr>
        <p:txBody>
          <a:bodyPr vert="horz" lIns="89398" tIns="44584" rIns="89398" bIns="44584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0ABAC977-30FA-477C-9A84-AFCB3E072BCA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4" y="4775702"/>
            <a:ext cx="4260056" cy="225623"/>
          </a:xfrm>
          <a:prstGeom prst="rect">
            <a:avLst/>
          </a:prstGeom>
        </p:spPr>
        <p:txBody>
          <a:bodyPr vert="horz" lIns="89398" tIns="44584" rIns="89398" bIns="44584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4774311"/>
            <a:ext cx="502920" cy="226314"/>
          </a:xfrm>
          <a:prstGeom prst="rect">
            <a:avLst/>
          </a:prstGeom>
        </p:spPr>
        <p:txBody>
          <a:bodyPr vert="horz" lIns="89398" tIns="44584" rIns="89398" bIns="44584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2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marL="472770" algn="l" rtl="0" eaLnBrk="1" latinLnBrk="0" hangingPunct="1">
        <a:spcBef>
          <a:spcPct val="0"/>
        </a:spcBef>
        <a:buNone/>
        <a:defRPr kumimoji="0" sz="4200" kern="1200">
          <a:ln w="6350">
            <a:noFill/>
          </a:ln>
          <a:solidFill>
            <a:schemeClr val="tx2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437334" indent="-374804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802927" indent="-278689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079581" indent="-223118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338157" indent="-205079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61180" indent="-20507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784222" indent="-20507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33912" indent="-20507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30287" indent="-178438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53207" indent="-178438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460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921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381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842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30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6762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22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5683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9434" tIns="44602" rIns="89434" bIns="446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9434" tIns="44602" rIns="89434" bIns="446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9434" tIns="44602" rIns="89434" bIns="446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2534"/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2534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9434" tIns="44602" rIns="89434" bIns="446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25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89434" tIns="44602" rIns="89434" bIns="446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2534"/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25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0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8925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597" indent="-334597" algn="l" defTabSz="8925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5337" indent="-278815" algn="l" defTabSz="89253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5523" indent="-223226" algn="l" defTabSz="8925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898" indent="-223226" algn="l" defTabSz="8925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191" indent="-223226" algn="l" defTabSz="8925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54312" indent="-223226" algn="l" defTabSz="8925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0735" indent="-223226" algn="l" defTabSz="8925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46818" indent="-223226" algn="l" defTabSz="8925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93115" indent="-223226" algn="l" defTabSz="8925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291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2534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761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5024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1282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434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3766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9935" algn="l" defTabSz="8925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C964A7-2509-4088-803E-D4CCE25C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6905" tIns="33620" rIns="66905" bIns="336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D01519-7FB1-4224-A1AE-FCBD4926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6905" tIns="33620" rIns="66905" bIns="336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2B1CA9-CCCC-44A9-A0A2-47F5ACB1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6905" tIns="33620" rIns="66905" bIns="336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9444"/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9444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B2D9E7-BC0F-464F-93CA-AEC7D7E8A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6905" tIns="33620" rIns="66905" bIns="336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94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A15D02-E3BD-4862-940F-3AEB22A71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6905" tIns="33620" rIns="66905" bIns="336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9444"/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94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7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6944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427" indent="-167427" algn="l" defTabSz="66944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277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36614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1424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6236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0812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5557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0228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4920" indent="-167427" algn="l" defTabSz="66944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4605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69444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249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38794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459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8238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42884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77499" algn="l" defTabSz="6694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4824484"/>
            <a:ext cx="2128751" cy="1877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908" tIns="33620" rIns="66908" bIns="33620" rtlCol="0" anchor="ctr"/>
          <a:lstStyle/>
          <a:p>
            <a:pPr algn="ctr" defTabSz="669479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2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6947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435" indent="-167435" algn="l" defTabSz="66947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301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36655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1482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6311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0903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5662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0358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5062" indent="-167435" algn="l" defTabSz="6694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4621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69479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300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38860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543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8335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43004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77641" algn="l" defTabSz="6694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4824478"/>
            <a:ext cx="2128751" cy="1877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917" tIns="33620" rIns="66917" bIns="33620" rtlCol="0" anchor="ctr"/>
          <a:lstStyle/>
          <a:p>
            <a:pPr algn="ctr" defTabSz="334664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6957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459" indent="-167459" algn="l" defTabSz="66957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373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36778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1653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6542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1182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5989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0733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5477" indent="-167459" algn="l" defTabSz="66957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4664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69579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450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39058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789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8629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43353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78044" algn="l" defTabSz="669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5" y="0"/>
            <a:ext cx="9233647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21" y="205979"/>
            <a:ext cx="8229362" cy="857250"/>
          </a:xfrm>
          <a:prstGeom prst="rect">
            <a:avLst/>
          </a:prstGeom>
        </p:spPr>
        <p:txBody>
          <a:bodyPr vert="horz" lIns="67050" tIns="33668" rIns="67050" bIns="3366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21" y="1200154"/>
            <a:ext cx="8229362" cy="3394472"/>
          </a:xfrm>
          <a:prstGeom prst="rect">
            <a:avLst/>
          </a:prstGeom>
        </p:spPr>
        <p:txBody>
          <a:bodyPr vert="horz" lIns="67050" tIns="33668" rIns="67050" bIns="3366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93" y="4767264"/>
            <a:ext cx="2132965" cy="273844"/>
          </a:xfrm>
          <a:prstGeom prst="rect">
            <a:avLst/>
          </a:prstGeom>
        </p:spPr>
        <p:txBody>
          <a:bodyPr vert="horz" lIns="67050" tIns="33668" rIns="67050" bIns="3366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7193"/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47193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825" y="4767264"/>
            <a:ext cx="2896354" cy="273844"/>
          </a:xfrm>
          <a:prstGeom prst="rect">
            <a:avLst/>
          </a:prstGeom>
        </p:spPr>
        <p:txBody>
          <a:bodyPr vert="horz" lIns="67050" tIns="33668" rIns="67050" bIns="3366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71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4767264"/>
            <a:ext cx="2132964" cy="273844"/>
          </a:xfrm>
          <a:prstGeom prst="rect">
            <a:avLst/>
          </a:prstGeom>
        </p:spPr>
        <p:txBody>
          <a:bodyPr vert="horz" lIns="67050" tIns="33668" rIns="67050" bIns="3366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7193"/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471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6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iming>
    <p:tnLst>
      <p:par>
        <p:cTn id="1" dur="indefinite" restart="never" nodeType="tmRoot"/>
      </p:par>
    </p:tnLst>
  </p:timing>
  <p:txStyles>
    <p:titleStyle>
      <a:lvl1pPr algn="ctr" defTabSz="335285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1656" indent="-251656" algn="l" defTabSz="335285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545088" indent="-209630" algn="l" defTabSz="335285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FFFFFF"/>
          </a:solidFill>
          <a:latin typeface="+mn-lt"/>
          <a:ea typeface="+mn-ea"/>
          <a:cs typeface="+mn-cs"/>
        </a:defRPr>
      </a:lvl2pPr>
      <a:lvl3pPr marL="838426" indent="-167787" algn="l" defTabSz="335285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173909" indent="-167787" algn="l" defTabSz="335285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+mn-lt"/>
          <a:ea typeface="+mn-ea"/>
          <a:cs typeface="+mn-cs"/>
        </a:defRPr>
      </a:lvl4pPr>
      <a:lvl5pPr marL="1509524" indent="-167787" algn="l" defTabSz="335285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+mn-lt"/>
          <a:ea typeface="+mn-ea"/>
          <a:cs typeface="+mn-cs"/>
        </a:defRPr>
      </a:lvl5pPr>
      <a:lvl6pPr marL="1844864" indent="-167787" algn="l" defTabSz="33528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324" indent="-167787" algn="l" defTabSz="33528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15730" indent="-167787" algn="l" defTabSz="33528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51071" indent="-167787" algn="l" defTabSz="33528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285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0910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440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725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77090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2547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48009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3401" algn="l" defTabSz="3352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4" y="0"/>
            <a:ext cx="9233647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21" y="205979"/>
            <a:ext cx="8229362" cy="857250"/>
          </a:xfrm>
          <a:prstGeom prst="rect">
            <a:avLst/>
          </a:prstGeom>
        </p:spPr>
        <p:txBody>
          <a:bodyPr vert="horz" lIns="68061" tIns="34172" rIns="68061" bIns="3417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21" y="1200154"/>
            <a:ext cx="8229362" cy="3394472"/>
          </a:xfrm>
          <a:prstGeom prst="rect">
            <a:avLst/>
          </a:prstGeom>
        </p:spPr>
        <p:txBody>
          <a:bodyPr vert="horz" lIns="68061" tIns="34172" rIns="68061" bIns="3417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06" y="4767264"/>
            <a:ext cx="2132965" cy="273844"/>
          </a:xfrm>
          <a:prstGeom prst="rect">
            <a:avLst/>
          </a:prstGeom>
        </p:spPr>
        <p:txBody>
          <a:bodyPr vert="horz" lIns="68061" tIns="34172" rIns="68061" bIns="3417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498"/>
            <a:fld id="{106A1785-9884-5D4E-B5C0-8ED4226649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3498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825" y="4767264"/>
            <a:ext cx="2896354" cy="273844"/>
          </a:xfrm>
          <a:prstGeom prst="rect">
            <a:avLst/>
          </a:prstGeom>
        </p:spPr>
        <p:txBody>
          <a:bodyPr vert="horz" lIns="68061" tIns="34172" rIns="68061" bIns="3417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4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4767264"/>
            <a:ext cx="2132964" cy="273844"/>
          </a:xfrm>
          <a:prstGeom prst="rect">
            <a:avLst/>
          </a:prstGeom>
        </p:spPr>
        <p:txBody>
          <a:bodyPr vert="horz" lIns="68061" tIns="34172" rIns="68061" bIns="3417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498"/>
            <a:fld id="{FCDE0931-B272-9841-AAD7-00D27C5D34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34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iming>
    <p:tnLst>
      <p:par>
        <p:cTn id="1" dur="indefinite" restart="never" nodeType="tmRoot"/>
      </p:par>
    </p:tnLst>
  </p:timing>
  <p:txStyles>
    <p:titleStyle>
      <a:lvl1pPr algn="ctr" defTabSz="340049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5196" indent="-255196" algn="l" defTabSz="340049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552822" indent="-212662" algn="l" defTabSz="340049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FFFFFF"/>
          </a:solidFill>
          <a:latin typeface="+mn-lt"/>
          <a:ea typeface="+mn-ea"/>
          <a:cs typeface="+mn-cs"/>
        </a:defRPr>
      </a:lvl2pPr>
      <a:lvl3pPr marL="850459" indent="-170146" algn="l" defTabSz="340049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190561" indent="-170146" algn="l" defTabSz="340049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+mn-lt"/>
          <a:ea typeface="+mn-ea"/>
          <a:cs typeface="+mn-cs"/>
        </a:defRPr>
      </a:lvl4pPr>
      <a:lvl5pPr marL="1530755" indent="-170146" algn="l" defTabSz="340049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+mn-lt"/>
          <a:ea typeface="+mn-ea"/>
          <a:cs typeface="+mn-cs"/>
        </a:defRPr>
      </a:lvl5pPr>
      <a:lvl6pPr marL="1870992" indent="-170146" algn="l" defTabSz="34004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106" indent="-170146" algn="l" defTabSz="34004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1322" indent="-170146" algn="l" defTabSz="34004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1531" indent="-170146" algn="l" defTabSz="34004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049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353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524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706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933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053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1129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409" algn="l" defTabSz="340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://www.scmp.com/news/hong-kong/health-environment/article/2097852/hong-kong-children-suffer-greater-mental-stres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scmp.com/lifestyle/health-beauty/article/2102643/young-hongkongers-easy-access-illicit-drugs-ice-ketamine" TargetMode="External"/><Relationship Id="rId5" Type="http://schemas.openxmlformats.org/officeDocument/2006/relationships/hyperlink" Target="http://www.chp.gov.hk/files/pdf/ncd_watch_mar2015.pdf" TargetMode="External"/><Relationship Id="rId4" Type="http://schemas.openxmlformats.org/officeDocument/2006/relationships/hyperlink" Target="http://www.uofmhealth.org/news/1682top-10-health-concerns-for-kid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2017760" TargetMode="External"/><Relationship Id="rId4" Type="http://schemas.openxmlformats.org/officeDocument/2006/relationships/hyperlink" Target="https://blogs.webmd.com/pet-tales/2012/03/top-5-health-issues-facing-american-pets-today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93505" y="1279839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6906" tIns="33620" rIns="66906" bIns="33620">
            <a:spAutoFit/>
          </a:bodyPr>
          <a:lstStyle/>
          <a:p>
            <a:pPr algn="ctr" defTabSz="669461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771" y="4087117"/>
            <a:ext cx="7363778" cy="830996"/>
          </a:xfrm>
          <a:prstGeom prst="rect">
            <a:avLst/>
          </a:prstGeom>
          <a:noFill/>
        </p:spPr>
        <p:txBody>
          <a:bodyPr wrap="square" lIns="66906" tIns="33620" rIns="66906" bIns="33620" rtlCol="0">
            <a:spAutoFit/>
          </a:bodyPr>
          <a:lstStyle/>
          <a:p>
            <a:pPr defTabSz="669461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69461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7706042" y="4087118"/>
            <a:ext cx="735957" cy="73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60548" y="2339120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6906" tIns="33620" rIns="66906" bIns="33620">
            <a:spAutoFit/>
          </a:bodyPr>
          <a:lstStyle/>
          <a:p>
            <a:pPr algn="ctr" defTabSz="669461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 defTabSz="669461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Manager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394" y="160375"/>
            <a:ext cx="8833757" cy="484748"/>
          </a:xfrm>
          <a:prstGeom prst="rect">
            <a:avLst/>
          </a:prstGeom>
          <a:noFill/>
        </p:spPr>
        <p:txBody>
          <a:bodyPr wrap="square" lIns="66906" tIns="33620" rIns="66906" bIns="33620" rtlCol="0">
            <a:spAutoFit/>
          </a:bodyPr>
          <a:lstStyle/>
          <a:p>
            <a:pPr algn="ctr" defTabSz="669461"/>
            <a:r>
              <a:rPr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DNA</a:t>
            </a: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奇妙系列與</a:t>
            </a:r>
            <a:r>
              <a:rPr lang="en-US" altLang="zh-TW" sz="2700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PetHealth</a:t>
            </a: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系列分享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394" y="645125"/>
            <a:ext cx="8833757" cy="392415"/>
          </a:xfrm>
          <a:prstGeom prst="rect">
            <a:avLst/>
          </a:prstGeom>
        </p:spPr>
        <p:txBody>
          <a:bodyPr wrap="square" lIns="66906" tIns="33620" rIns="66906" bIns="33620">
            <a:spAutoFit/>
          </a:bodyPr>
          <a:lstStyle/>
          <a:p>
            <a:pPr algn="ctr" defTabSz="669461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DNA Miracles and </a:t>
            </a:r>
            <a:r>
              <a:rPr lang="en-US" sz="2100" dirty="0" err="1">
                <a:solidFill>
                  <a:prstClr val="white"/>
                </a:solidFill>
                <a:ea typeface="Apple LiGothic" pitchFamily="2" charset="-120"/>
              </a:rPr>
              <a:t>PetHealth</a:t>
            </a:r>
            <a:endParaRPr lang="en-US" sz="21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020253" y="1096534"/>
            <a:ext cx="208636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2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2" y="210213"/>
            <a:ext cx="7162800" cy="3847205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pPr marL="0" lvl="1"/>
            <a:r>
              <a:rPr lang="zh-TW" altLang="en-US" sz="2400" i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最受關著的兒童健康問題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– University of Michigan</a:t>
            </a:r>
            <a:r>
              <a:rPr lang="en-US" sz="2400" baseline="30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1</a:t>
            </a:r>
            <a:endParaRPr lang="en-US" sz="2400" i="1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兒童肥胖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  <a:p>
            <a:pPr marL="948035" lvl="1" indent="-502265">
              <a:buFont typeface="+mj-lt"/>
              <a:buAutoNum type="romanLcPeriod"/>
            </a:pP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在香港，小學生患超重及肥胖的計算數字在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1995/96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至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2013/14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期間由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16.1% 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上升至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20.0%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濫用藥物及吸煙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  <a:p>
            <a:pPr marL="948035" lvl="1" indent="-502265">
              <a:buFont typeface="+mj-lt"/>
              <a:buAutoNum type="romanLcPeriod"/>
            </a:pP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最常見的濫藥原因為：解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j-ea"/>
              </a:rPr>
              <a:t>悶／憂慮／壓力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– SCMP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3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壓力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  <a:p>
            <a:pPr marL="948035" lvl="1" indent="-502265">
              <a:buFont typeface="+mj-lt"/>
              <a:buAutoNum type="romanLcPeriod"/>
            </a:pP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尋求精神疾病醫治的數字由</a:t>
            </a:r>
            <a:r>
              <a:rPr lang="en-US" altLang="zh-TW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2011-12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年至</a:t>
            </a:r>
            <a:r>
              <a:rPr lang="en-US" altLang="zh-TW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2015-16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年期間上升</a:t>
            </a:r>
            <a:r>
              <a:rPr lang="en-US" altLang="zh-TW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50%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或以上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– SCMP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4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酗酒</a:t>
            </a:r>
            <a:endParaRPr lang="en-US" altLang="zh-TW" sz="2400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缺乏運動的機會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2" y="4172623"/>
            <a:ext cx="7162800" cy="1015663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Source: </a:t>
            </a:r>
          </a:p>
          <a:p>
            <a:pPr marL="223226" indent="-223226">
              <a:buAutoNum type="arabicPeriod"/>
            </a:pPr>
            <a:r>
              <a:rPr lang="en-US" sz="1000" dirty="0">
                <a:latin typeface="Calibri" pitchFamily="34" charset="0"/>
              </a:rPr>
              <a:t>University of Michigan: </a:t>
            </a:r>
            <a:r>
              <a:rPr lang="en-US" sz="1000" dirty="0">
                <a:latin typeface="Calibri" pitchFamily="34" charset="0"/>
                <a:hlinkClick r:id="rId4"/>
              </a:rPr>
              <a:t>http://www.uofmhealth.org/news/1682top-10-health-concerns-for-kids</a:t>
            </a:r>
            <a:endParaRPr lang="en-US" sz="1000" dirty="0">
              <a:latin typeface="Calibri" pitchFamily="34" charset="0"/>
            </a:endParaRPr>
          </a:p>
          <a:p>
            <a:pPr marL="223226" indent="-223226">
              <a:buAutoNum type="arabicPeriod"/>
            </a:pPr>
            <a:r>
              <a:rPr lang="en-US" sz="1000" dirty="0">
                <a:latin typeface="Calibri" pitchFamily="34" charset="0"/>
              </a:rPr>
              <a:t>Department of Health:  </a:t>
            </a:r>
            <a:r>
              <a:rPr lang="en-US" sz="1000" dirty="0">
                <a:latin typeface="Calibri" pitchFamily="34" charset="0"/>
                <a:hlinkClick r:id="rId5"/>
              </a:rPr>
              <a:t>http://www.chp.gov.hk/files/pdf/ncd_watch_mar2015.pdf</a:t>
            </a:r>
            <a:r>
              <a:rPr lang="en-US" sz="1000" dirty="0">
                <a:latin typeface="Calibri" pitchFamily="34" charset="0"/>
              </a:rPr>
              <a:t> </a:t>
            </a:r>
          </a:p>
          <a:p>
            <a:pPr marL="223226" indent="-223226">
              <a:buAutoNum type="arabicPeriod"/>
            </a:pPr>
            <a:r>
              <a:rPr lang="en-US" sz="1000" dirty="0">
                <a:latin typeface="Calibri" pitchFamily="34" charset="0"/>
              </a:rPr>
              <a:t>SMCP: </a:t>
            </a:r>
            <a:r>
              <a:rPr lang="en-US" sz="1000" dirty="0">
                <a:latin typeface="Calibri" pitchFamily="34" charset="0"/>
                <a:hlinkClick r:id="rId6"/>
              </a:rPr>
              <a:t>http://www.scmp.com/lifestyle/health-beauty/article/2102643/young-hongkongers-easy-access-illicit-drugs-ice-ketamine</a:t>
            </a:r>
            <a:r>
              <a:rPr lang="en-US" sz="1000" dirty="0">
                <a:latin typeface="Calibri" pitchFamily="34" charset="0"/>
              </a:rPr>
              <a:t>  </a:t>
            </a:r>
          </a:p>
          <a:p>
            <a:pPr marL="223226" indent="-223226">
              <a:buAutoNum type="arabicPeriod"/>
            </a:pPr>
            <a:r>
              <a:rPr lang="en-US" sz="1000" dirty="0">
                <a:latin typeface="Calibri" pitchFamily="34" charset="0"/>
              </a:rPr>
              <a:t>SMCP: </a:t>
            </a:r>
            <a:r>
              <a:rPr lang="en-US" sz="1000" dirty="0">
                <a:latin typeface="Calibri" pitchFamily="34" charset="0"/>
                <a:hlinkClick r:id="rId7"/>
              </a:rPr>
              <a:t>http://www.scmp.com/news/hong-kong/health-environment/article/2097852/hong-kong-children-suffer-greater-mental-stress</a:t>
            </a:r>
            <a:r>
              <a:rPr lang="en-US" sz="100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9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269542"/>
              </p:ext>
            </p:extLst>
          </p:nvPr>
        </p:nvGraphicFramePr>
        <p:xfrm>
          <a:off x="76201" y="57151"/>
          <a:ext cx="7086600" cy="50337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42508"/>
                <a:gridCol w="1644092"/>
              </a:tblGrid>
              <a:tr h="343252">
                <a:tc>
                  <a:txBody>
                    <a:bodyPr/>
                    <a:lstStyle/>
                    <a:p>
                      <a:r>
                        <a:rPr lang="zh-TW" altLang="en-US" sz="1400" b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產品</a:t>
                      </a:r>
                      <a:endParaRPr lang="en-US" sz="1400" b="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 smtClean="0"/>
                        <a:t>費用：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DNA</a:t>
                      </a:r>
                      <a:r>
                        <a:rPr lang="zh-TW" altLang="en-US" sz="1400" dirty="0" smtClean="0"/>
                        <a:t>至營</a:t>
                      </a:r>
                      <a:r>
                        <a:rPr lang="en-US" altLang="zh-TW" sz="1400" dirty="0" err="1" smtClean="0"/>
                        <a:t>iKIDs</a:t>
                      </a:r>
                      <a:r>
                        <a:rPr lang="zh-TW" altLang="en-US" sz="1400" dirty="0" smtClean="0"/>
                        <a:t>套裝</a:t>
                      </a:r>
                      <a:r>
                        <a:rPr lang="zh-TW" altLang="en-US" sz="1400" baseline="0" dirty="0" smtClean="0"/>
                        <a:t> </a:t>
                      </a:r>
                      <a:r>
                        <a:rPr lang="en-US" altLang="zh-TW" sz="1400" baseline="0" dirty="0" smtClean="0"/>
                        <a:t>+ </a:t>
                      </a:r>
                      <a:r>
                        <a:rPr lang="zh-TW" altLang="en-US" sz="1400" dirty="0" smtClean="0"/>
                        <a:t>奇妙系列</a:t>
                      </a:r>
                      <a:r>
                        <a:rPr lang="en-US" altLang="zh-TW" sz="1400" dirty="0" err="1" smtClean="0"/>
                        <a:t>Isotonix</a:t>
                      </a:r>
                      <a:r>
                        <a:rPr lang="zh-TW" altLang="en-US" sz="1400" dirty="0" smtClean="0"/>
                        <a:t>免疫提升沖飲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$650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Ultimate </a:t>
                      </a:r>
                      <a:r>
                        <a:rPr lang="zh-TW" altLang="en-US" sz="1400" dirty="0" smtClean="0"/>
                        <a:t>蘆薈啫喱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$116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DNA</a:t>
                      </a:r>
                      <a:r>
                        <a:rPr lang="zh-TW" altLang="en-US" sz="1400" dirty="0" smtClean="0"/>
                        <a:t>奇妙天然系列套裝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$344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Global: DNA</a:t>
                      </a:r>
                      <a:r>
                        <a:rPr lang="zh-TW" altLang="en-US" sz="1400" dirty="0" smtClean="0"/>
                        <a:t>奇妙系列魚油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$304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Global: DNA</a:t>
                      </a:r>
                      <a:r>
                        <a:rPr lang="zh-TW" altLang="en-US" sz="1400" dirty="0" smtClean="0"/>
                        <a:t>奇妙系列</a:t>
                      </a:r>
                      <a:r>
                        <a:rPr lang="en-US" altLang="zh-TW" sz="1400" dirty="0" err="1" smtClean="0"/>
                        <a:t>Isotonix</a:t>
                      </a:r>
                      <a:r>
                        <a:rPr lang="zh-TW" altLang="en-US" sz="1400" dirty="0" smtClean="0"/>
                        <a:t>消化酵素沖飲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$460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Global: DNA</a:t>
                      </a:r>
                      <a:r>
                        <a:rPr lang="zh-TW" altLang="en-US" sz="1400" dirty="0" smtClean="0"/>
                        <a:t>奇妙系列</a:t>
                      </a:r>
                      <a:r>
                        <a:rPr lang="en-US" altLang="zh-TW" sz="1400" dirty="0" err="1" smtClean="0"/>
                        <a:t>Isotonix</a:t>
                      </a:r>
                      <a:r>
                        <a:rPr lang="zh-TW" altLang="en-US" sz="1400" dirty="0" smtClean="0"/>
                        <a:t>綜合維他命沖飲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$390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Bossini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HK $300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Ztore</a:t>
                      </a:r>
                      <a:r>
                        <a:rPr lang="en-US" sz="1400" dirty="0" smtClean="0"/>
                        <a:t> – </a:t>
                      </a:r>
                      <a:r>
                        <a:rPr lang="zh-TW" altLang="en-US" sz="1400" dirty="0" smtClean="0"/>
                        <a:t>有機牛奶、曲奇、意粉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$600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安田</a:t>
                      </a:r>
                      <a:r>
                        <a:rPr lang="zh-TW" altLang="en-US" sz="1400" baseline="0" dirty="0" smtClean="0"/>
                        <a:t>有機蔬菜 </a:t>
                      </a:r>
                      <a:r>
                        <a:rPr lang="en-US" altLang="zh-TW" sz="1400" baseline="0" dirty="0" smtClean="0"/>
                        <a:t>–</a:t>
                      </a:r>
                      <a:r>
                        <a:rPr lang="zh-TW" altLang="en-US" sz="1400" baseline="0" dirty="0" smtClean="0"/>
                        <a:t> 有機蔬菜及肉類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$500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百佳 </a:t>
                      </a:r>
                      <a:r>
                        <a:rPr lang="en-US" altLang="zh-TW" sz="1400" dirty="0" smtClean="0"/>
                        <a:t>–</a:t>
                      </a:r>
                      <a:r>
                        <a:rPr lang="zh-TW" altLang="en-US" sz="1400" dirty="0" smtClean="0"/>
                        <a:t> 紙巾、牙膏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$200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pPr marL="0" algn="l" defTabSz="914378" rtl="0" eaLnBrk="1" latinLnBrk="0" hangingPunct="1"/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沙嗲王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$100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pPr marL="0" algn="l" defTabSz="914378" rtl="0" eaLnBrk="1" latinLnBrk="0" hangingPunct="1"/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Global: Better World Books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HK $500</a:t>
                      </a:r>
                      <a:endParaRPr lang="en-US" sz="1400" dirty="0"/>
                    </a:p>
                  </a:txBody>
                  <a:tcPr anchor="ctr"/>
                </a:tc>
              </a:tr>
              <a:tr h="308610">
                <a:tc>
                  <a:txBody>
                    <a:bodyPr/>
                    <a:lstStyle/>
                    <a:p>
                      <a:pPr marL="0" algn="l" defTabSz="914378" rtl="0" eaLnBrk="1" latinLnBrk="0" hangingPunct="1"/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千店直送 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燈飾、零食、玩具、手工藝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HK</a:t>
                      </a:r>
                      <a:r>
                        <a:rPr lang="zh-TW" altLang="en-US" sz="1400" dirty="0" smtClean="0"/>
                        <a:t> </a:t>
                      </a:r>
                      <a:r>
                        <a:rPr lang="en-US" altLang="zh-TW" sz="1400" dirty="0" smtClean="0"/>
                        <a:t>$400</a:t>
                      </a:r>
                      <a:endParaRPr lang="en-US" sz="1400" dirty="0"/>
                    </a:p>
                  </a:txBody>
                  <a:tcPr anchor="ctr"/>
                </a:tc>
              </a:tr>
              <a:tr h="335280">
                <a:tc>
                  <a:txBody>
                    <a:bodyPr/>
                    <a:lstStyle/>
                    <a:p>
                      <a:pPr marL="0" algn="r" defTabSz="914378" rtl="0" eaLnBrk="1" latinLnBrk="0" hangingPunct="1"/>
                      <a:r>
                        <a:rPr lang="zh-TW" alt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總消費：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HK$4,864</a:t>
                      </a:r>
                      <a:endParaRPr lang="en-US" sz="1600" dirty="0"/>
                    </a:p>
                  </a:txBody>
                  <a:tcPr anchor="ctr"/>
                </a:tc>
              </a:tr>
              <a:tr h="343252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額外開支：沙田電業 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冷氣機、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Apple – iPad</a:t>
                      </a:r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、星辰旅遊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HK $</a:t>
                      </a:r>
                      <a:r>
                        <a:rPr lang="en-US" altLang="zh-TW" sz="1400" dirty="0" smtClean="0"/>
                        <a:t>15,388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7162800" y="1352550"/>
            <a:ext cx="1790700" cy="857250"/>
          </a:xfrm>
          <a:prstGeom prst="rect">
            <a:avLst/>
          </a:prstGeom>
        </p:spPr>
        <p:txBody>
          <a:bodyPr vert="horz" lIns="89434" tIns="44602" rIns="89434" bIns="44602" rtlCol="0" anchor="ctr">
            <a:no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892142">
              <a:spcBef>
                <a:spcPts val="0"/>
              </a:spcBef>
            </a:pPr>
            <a:r>
              <a:rPr lang="zh-TW" altLang="en-US" sz="40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例子：每月花費在小孩的支出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7162800" cy="857250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altLang="zh-TW" sz="3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 </a:t>
            </a:r>
            <a:r>
              <a:rPr lang="zh-TW" altLang="en-US" sz="3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奇妙系列產品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1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8" tIns="44603" rIns="89438" bIns="44603" rtlCol="0" anchor="ctr"/>
          <a:lstStyle/>
          <a:p>
            <a:pPr algn="ctr" defTabSz="892558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8" tIns="44603" rIns="89438" bIns="44603" rtlCol="0" anchor="ctr"/>
          <a:lstStyle/>
          <a:p>
            <a:pPr algn="ctr" defTabSz="892558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8" tIns="44603" rIns="89438" bIns="44603" rtlCol="0" anchor="ctr"/>
          <a:lstStyle/>
          <a:p>
            <a:pPr algn="ctr" defTabSz="892558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8" tIns="44603" rIns="89438" bIns="44603" rtlCol="0" anchor="ctr"/>
          <a:lstStyle/>
          <a:p>
            <a:pPr algn="ctr" defTabSz="892558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6" name="Picture 2" descr="M:\All Brands\Health &amp; Nutrition\DNA Miracles\IKids Combo\Image\HK_CHENG_SKU_dnaMiraclesIKIDCombo_03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02821"/>
            <a:ext cx="2127070" cy="21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2" b="89951" l="2107" r="9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588" y="2432304"/>
            <a:ext cx="1999339" cy="19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800352"/>
            <a:ext cx="2362200" cy="584775"/>
          </a:xfrm>
          <a:prstGeom prst="rect">
            <a:avLst/>
          </a:prstGeom>
          <a:noFill/>
        </p:spPr>
        <p:txBody>
          <a:bodyPr wrap="square" lIns="89438" tIns="44603" rIns="89438" bIns="44603" rtlCol="0">
            <a:spAutoFit/>
          </a:bodyPr>
          <a:lstStyle/>
          <a:p>
            <a:pPr algn="ctr"/>
            <a:r>
              <a:rPr lang="en-US" altLang="zh-TW" sz="1600" dirty="0"/>
              <a:t>DNA </a:t>
            </a:r>
            <a:r>
              <a:rPr lang="zh-TW" altLang="en-US" sz="1600" dirty="0"/>
              <a:t>奇妙系列</a:t>
            </a:r>
            <a:endParaRPr lang="en-US" altLang="zh-TW" sz="1600" dirty="0"/>
          </a:p>
          <a:p>
            <a:pPr algn="ctr"/>
            <a:r>
              <a:rPr lang="zh-TW" altLang="en-US" sz="1600" dirty="0"/>
              <a:t>至「營」</a:t>
            </a:r>
            <a:r>
              <a:rPr lang="en-US" sz="1600" dirty="0" err="1"/>
              <a:t>iKIDS</a:t>
            </a:r>
            <a:r>
              <a:rPr lang="zh-TW" altLang="en-US" sz="1600" dirty="0"/>
              <a:t>套裝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1" y="4324355"/>
            <a:ext cx="2209800" cy="584775"/>
          </a:xfrm>
          <a:prstGeom prst="rect">
            <a:avLst/>
          </a:prstGeom>
          <a:noFill/>
        </p:spPr>
        <p:txBody>
          <a:bodyPr wrap="square" lIns="89438" tIns="44603" rIns="89438" bIns="44603" rtlCol="0">
            <a:spAutoFit/>
          </a:bodyPr>
          <a:lstStyle/>
          <a:p>
            <a:pPr algn="ctr"/>
            <a:r>
              <a:rPr lang="en-US" altLang="zh-TW" sz="1600" dirty="0"/>
              <a:t>DNA</a:t>
            </a:r>
            <a:r>
              <a:rPr lang="zh-TW" altLang="en-US" sz="1600" dirty="0"/>
              <a:t>奇妙天然系列</a:t>
            </a:r>
            <a:endParaRPr lang="en-US" altLang="zh-HK" sz="1600" dirty="0"/>
          </a:p>
          <a:p>
            <a:pPr algn="ctr"/>
            <a:r>
              <a:rPr lang="zh-TW" altLang="en-US" sz="1600" dirty="0"/>
              <a:t>套裝</a:t>
            </a:r>
            <a:endParaRPr lang="en-US" sz="1600" dirty="0"/>
          </a:p>
        </p:txBody>
      </p:sp>
      <p:pic>
        <p:nvPicPr>
          <p:cNvPr id="1026" name="Picture 2" descr="M:\All Brands\Health &amp; Nutrition\DNA Miracles\OPC-3 Chews\Image\US_ENG_SKU_dnaOPC3FruitChews_07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4795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All Brands\Health &amp; Nutrition\DNA Miracles\Isotonix Immune Powder Drink\Image\HKG_49426_DNAMiracles_IsotonixImmunePowderDrink_1702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7" y="1076175"/>
            <a:ext cx="1828804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0" y="2819432"/>
            <a:ext cx="2362200" cy="830997"/>
          </a:xfrm>
          <a:prstGeom prst="rect">
            <a:avLst/>
          </a:prstGeom>
          <a:noFill/>
        </p:spPr>
        <p:txBody>
          <a:bodyPr wrap="square" lIns="89438" tIns="44603" rIns="89438" bIns="44603" rtlCol="0">
            <a:spAutoFit/>
          </a:bodyPr>
          <a:lstStyle/>
          <a:p>
            <a:pPr algn="ctr"/>
            <a:r>
              <a:rPr lang="en-US" altLang="zh-TW" sz="1600" dirty="0"/>
              <a:t>DNA</a:t>
            </a:r>
            <a:r>
              <a:rPr lang="zh-TW" altLang="en-US" sz="1600" dirty="0"/>
              <a:t>奇妙系列</a:t>
            </a:r>
            <a:endParaRPr lang="en-US" altLang="zh-TW" sz="1600" dirty="0"/>
          </a:p>
          <a:p>
            <a:pPr algn="ctr"/>
            <a:r>
              <a:rPr lang="en-US" sz="1600" dirty="0" err="1"/>
              <a:t>Isotonix</a:t>
            </a:r>
            <a:r>
              <a:rPr lang="en-US" sz="1600" dirty="0"/>
              <a:t> </a:t>
            </a:r>
          </a:p>
          <a:p>
            <a:pPr algn="ctr"/>
            <a:r>
              <a:rPr lang="zh-TW" altLang="en-US" sz="1600" dirty="0"/>
              <a:t>免疫提升沖飲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8300" y="4324352"/>
            <a:ext cx="2209800" cy="584775"/>
          </a:xfrm>
          <a:prstGeom prst="rect">
            <a:avLst/>
          </a:prstGeom>
          <a:noFill/>
        </p:spPr>
        <p:txBody>
          <a:bodyPr wrap="square" lIns="89438" tIns="44603" rIns="89438" bIns="44603" rtlCol="0">
            <a:spAutoFit/>
          </a:bodyPr>
          <a:lstStyle/>
          <a:p>
            <a:pPr algn="ctr"/>
            <a:r>
              <a:rPr lang="en-US" altLang="zh-TW" sz="1600" dirty="0"/>
              <a:t>DNA</a:t>
            </a:r>
            <a:r>
              <a:rPr lang="zh-TW" altLang="en-US" sz="1600" dirty="0"/>
              <a:t>奇妙系列</a:t>
            </a:r>
            <a:endParaRPr lang="en-US" altLang="zh-HK" sz="1600" dirty="0"/>
          </a:p>
          <a:p>
            <a:pPr algn="ctr"/>
            <a:r>
              <a:rPr lang="en-US" sz="1600" dirty="0"/>
              <a:t>OPC-3 </a:t>
            </a:r>
            <a:r>
              <a:rPr lang="zh-TW" altLang="en-US" sz="1600" dirty="0"/>
              <a:t>軟糖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66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2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0" name="Picture 2" descr="M:\All Brands\Home Care\DNA\Bundle Kit\Image\kit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051560"/>
            <a:ext cx="5029200" cy="44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6491" y="209551"/>
            <a:ext cx="5630067" cy="1077218"/>
          </a:xfrm>
          <a:prstGeom prst="rect">
            <a:avLst/>
          </a:prstGeom>
        </p:spPr>
        <p:txBody>
          <a:bodyPr wrap="none" lIns="89434" tIns="44602" rIns="89434" bIns="44602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全新</a:t>
            </a:r>
            <a:endParaRPr lang="en-US" altLang="zh-TW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</a:t>
            </a:r>
            <a:r>
              <a:rPr lang="zh-TW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奇妙系列家居清潔濃縮包組合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37" y="3409950"/>
            <a:ext cx="923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HK6943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UC$270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SR$378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BV 20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2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66676"/>
            <a:ext cx="65341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2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r="3399"/>
          <a:stretch/>
        </p:blipFill>
        <p:spPr bwMode="auto">
          <a:xfrm>
            <a:off x="158262" y="663818"/>
            <a:ext cx="6928338" cy="381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2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7162800" cy="857250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altLang="zh-TW" sz="3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 Home Solution Refills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M:\All Brands\Home Care\DNA\Bundle Kit\Image\DNA-USA-Clamshells-Group-Mo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01" y="91256"/>
            <a:ext cx="5105399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609409" y="1331214"/>
            <a:ext cx="1463040" cy="1261872"/>
            <a:chOff x="9448800" y="4267200"/>
            <a:chExt cx="2438400" cy="2103120"/>
          </a:xfrm>
        </p:grpSpPr>
        <p:sp>
          <p:nvSpPr>
            <p:cNvPr id="14" name="Oval 13"/>
            <p:cNvSpPr/>
            <p:nvPr/>
          </p:nvSpPr>
          <p:spPr>
            <a:xfrm>
              <a:off x="9601200" y="4267200"/>
              <a:ext cx="2103120" cy="21031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48800" y="4572000"/>
              <a:ext cx="2438400" cy="117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chemeClr val="bg1"/>
                  </a:solidFill>
                  <a:latin typeface="Calibri" pitchFamily="34" charset="0"/>
                </a:rPr>
                <a:t>十二月</a:t>
              </a:r>
              <a:endParaRPr lang="en-US" altLang="zh-TW" sz="2000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algn="ctr"/>
              <a:r>
                <a:rPr lang="zh-TW" altLang="en-US" sz="2000" dirty="0">
                  <a:solidFill>
                    <a:schemeClr val="bg1"/>
                  </a:solidFill>
                  <a:latin typeface="Calibri" pitchFamily="34" charset="0"/>
                </a:rPr>
                <a:t>隆重登場</a:t>
              </a:r>
              <a:endParaRPr lang="en-US" sz="20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2002" y="819150"/>
            <a:ext cx="5791200" cy="553998"/>
          </a:xfrm>
          <a:prstGeom prst="rect">
            <a:avLst/>
          </a:prstGeom>
        </p:spPr>
        <p:txBody>
          <a:bodyPr wrap="square" lIns="89434" tIns="44602" rIns="89434" bIns="44602">
            <a:spAutoFit/>
          </a:bodyPr>
          <a:lstStyle/>
          <a:p>
            <a:r>
              <a:rPr lang="en-US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</a:t>
            </a:r>
            <a:r>
              <a:rPr lang="zh-TW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奇妙系列家居清潔濃縮包組合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130" y="3176141"/>
            <a:ext cx="1502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Code: varies</a:t>
            </a:r>
          </a:p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UC$70</a:t>
            </a:r>
          </a:p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SR$100</a:t>
            </a:r>
          </a:p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BV 4.50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Convention\HK\2017\LS2017\PPT\shutterstock_257082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Convention\HK\2017\LS2017\PPT\shutterstock_467761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" y="-19049"/>
            <a:ext cx="9122978" cy="59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Convention\HK\2017\LS2017\PPT\shutterstock_436879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840" y="-1223010"/>
            <a:ext cx="11521440" cy="76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mmyy\Downloads\char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69377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1" y="362623"/>
            <a:ext cx="838200" cy="45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81800" y="971551"/>
            <a:ext cx="2286000" cy="1027202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家庭平均花費</a:t>
            </a:r>
            <a:r>
              <a:rPr lang="en-US" altLang="zh-TW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528</a:t>
            </a:r>
            <a:r>
              <a:rPr lang="zh-TW" altLang="en-US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美元（</a:t>
            </a:r>
            <a:r>
              <a:rPr lang="en-US" altLang="zh-TW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4120</a:t>
            </a:r>
            <a:r>
              <a:rPr lang="zh-TW" altLang="en-US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港元）於寵物上。</a:t>
            </a:r>
            <a:endParaRPr lang="en-US" sz="20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361952"/>
            <a:ext cx="685800" cy="276999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200" b="1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寵物</a:t>
            </a:r>
            <a:endParaRPr lang="en-US" sz="1200" b="1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1" y="542153"/>
            <a:ext cx="838200" cy="276999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200" b="1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寵物服務</a:t>
            </a:r>
            <a:endParaRPr lang="en-US" sz="1200" b="1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0964" y="411766"/>
            <a:ext cx="838200" cy="45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7964" y="590558"/>
            <a:ext cx="1502836" cy="213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5" y="361952"/>
            <a:ext cx="1100667" cy="276999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200" b="1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寵物食糧</a:t>
            </a:r>
            <a:endParaRPr lang="en-US" sz="1200" b="1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5" y="542153"/>
            <a:ext cx="1100667" cy="276999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200" b="1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寵物醫療</a:t>
            </a:r>
            <a:endParaRPr lang="en-US" sz="1200" b="1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1" y="394144"/>
            <a:ext cx="2438400" cy="213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7467" y="361952"/>
            <a:ext cx="1752600" cy="276999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200" b="1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寵物用品、藥物</a:t>
            </a:r>
            <a:endParaRPr lang="en-US" sz="1200" b="1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386" y="17877"/>
            <a:ext cx="6231467" cy="39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0091" y="-18897"/>
            <a:ext cx="5046133" cy="397852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2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平均每年家庭花在寵物的支出（</a:t>
            </a:r>
            <a:r>
              <a:rPr lang="en-US" altLang="zh-TW" sz="2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2007</a:t>
            </a:r>
            <a:r>
              <a:rPr lang="zh-TW" altLang="en-US" sz="2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至</a:t>
            </a:r>
            <a:r>
              <a:rPr lang="en-US" altLang="zh-TW" sz="2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2015</a:t>
            </a:r>
            <a:r>
              <a:rPr lang="zh-TW" altLang="en-US" sz="2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）</a:t>
            </a:r>
            <a:endParaRPr lang="en-US" sz="2000" b="1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59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780476"/>
            <a:ext cx="2057400" cy="236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1294"/>
            <a:ext cx="8305800" cy="3416320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pPr marL="0" lvl="1"/>
            <a:r>
              <a:rPr lang="zh-TW" altLang="en-US" sz="2400" i="1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現時寵物面對的頭號５類健康問題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– WebMD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</a:t>
            </a:r>
            <a:endParaRPr lang="en-US" sz="2400" i="1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寵物醫療服務不足。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跟人一樣，寵物患肥胖的數字不斷飆升 。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948035" lvl="1" indent="-502265">
              <a:buFont typeface="+mj-lt"/>
              <a:buAutoNum type="romanL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研究顯示寵物主人通常不為意寵物有超重的問題。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</a:t>
            </a: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貓和狗患糖尿病的數字均有增加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948035" lvl="1" indent="-502265">
              <a:buFont typeface="+mj-lt"/>
              <a:buAutoNum type="romanL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狗</a:t>
            </a:r>
            <a:r>
              <a:rPr lang="en-US" altLang="zh-TW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—</a:t>
            </a: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上升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32%</a:t>
            </a: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；貓</a:t>
            </a:r>
            <a:r>
              <a:rPr lang="en-US" altLang="zh-TW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—</a:t>
            </a: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上升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16% </a:t>
            </a: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癌症：都是貓和狗的常見疾病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948035" lvl="1" indent="-502265">
              <a:buFont typeface="+mj-lt"/>
              <a:buAutoNum type="romanL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每</a:t>
            </a:r>
            <a:r>
              <a:rPr lang="en-US" altLang="zh-TW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4</a:t>
            </a: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隻狗中有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隻因癌症死亡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3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446291" indent="-446291">
              <a:buFont typeface="+mj-lt"/>
              <a:buAutoNum type="arabicPeriod"/>
            </a:pPr>
            <a:r>
              <a:rPr lang="zh-TW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牙科疾病呈上升趨勢。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324350"/>
            <a:ext cx="6934200" cy="707886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Source: </a:t>
            </a:r>
          </a:p>
          <a:p>
            <a:r>
              <a:rPr lang="en-US" sz="1000" dirty="0">
                <a:latin typeface="Calibri" pitchFamily="34" charset="0"/>
              </a:rPr>
              <a:t>1. WebMD: </a:t>
            </a:r>
            <a:r>
              <a:rPr lang="en-US" sz="1000" dirty="0">
                <a:latin typeface="Calibri" pitchFamily="34" charset="0"/>
                <a:hlinkClick r:id="rId4"/>
              </a:rPr>
              <a:t>https://blogs.webmd.com/pet-tales/2012/03/top-5-health-issues-facing-american-pets-today.html</a:t>
            </a:r>
            <a:r>
              <a:rPr lang="en-US" sz="1000" dirty="0">
                <a:latin typeface="Calibri" pitchFamily="34" charset="0"/>
              </a:rPr>
              <a:t> </a:t>
            </a:r>
          </a:p>
          <a:p>
            <a:r>
              <a:rPr lang="en-US" sz="1000" dirty="0">
                <a:latin typeface="Calibri" pitchFamily="34" charset="0"/>
              </a:rPr>
              <a:t>2. PubMed.gov: </a:t>
            </a:r>
            <a:r>
              <a:rPr lang="en-US" sz="1000" dirty="0">
                <a:latin typeface="Calibri" pitchFamily="34" charset="0"/>
                <a:hlinkClick r:id="rId5"/>
              </a:rPr>
              <a:t>https://www.ncbi.nlm.nih.gov/pubmed/22017760</a:t>
            </a:r>
            <a:r>
              <a:rPr lang="en-US" sz="1000" dirty="0">
                <a:latin typeface="Calibri" pitchFamily="34" charset="0"/>
              </a:rPr>
              <a:t>  </a:t>
            </a:r>
          </a:p>
          <a:p>
            <a:r>
              <a:rPr lang="en-US" sz="1000" dirty="0">
                <a:latin typeface="Calibri" pitchFamily="34" charset="0"/>
              </a:rPr>
              <a:t>3. Morris Animal Foundation</a:t>
            </a:r>
          </a:p>
        </p:txBody>
      </p:sp>
    </p:spTree>
    <p:extLst>
      <p:ext uri="{BB962C8B-B14F-4D97-AF65-F5344CB8AC3E}">
        <p14:creationId xmlns:p14="http://schemas.microsoft.com/office/powerpoint/2010/main" val="138715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780476"/>
            <a:ext cx="2057400" cy="236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91127"/>
              </p:ext>
            </p:extLst>
          </p:nvPr>
        </p:nvGraphicFramePr>
        <p:xfrm>
          <a:off x="152400" y="666750"/>
          <a:ext cx="7010400" cy="4267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257800"/>
                <a:gridCol w="1752600"/>
              </a:tblGrid>
              <a:tr h="42672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rgbClr val="009A46"/>
                          </a:solidFill>
                          <a:latin typeface="Calibri" pitchFamily="34" charset="0"/>
                        </a:rPr>
                        <a:t>產品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Calibri" pitchFamily="34" charset="0"/>
                        </a:rPr>
                        <a:t>費用</a:t>
                      </a:r>
                      <a:r>
                        <a:rPr lang="en-US" altLang="zh-TW" sz="1800" dirty="0" smtClean="0">
                          <a:latin typeface="Calibri" pitchFamily="34" charset="0"/>
                        </a:rPr>
                        <a:t>: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PetHealth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™ </a:t>
                      </a:r>
                      <a:r>
                        <a:rPr lang="zh-TW" alt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組合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HK$275.00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Ztore</a:t>
                      </a:r>
                      <a:r>
                        <a:rPr lang="en-US" sz="1800" kern="12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– </a:t>
                      </a:r>
                      <a:r>
                        <a:rPr lang="en-US" sz="1800" kern="12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Cesar</a:t>
                      </a:r>
                      <a:r>
                        <a:rPr lang="en-US" sz="1800" kern="12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西莎 狗糧罐頭 （</a:t>
                      </a:r>
                      <a:r>
                        <a:rPr lang="en-US" altLang="zh-TW" sz="1800" kern="12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24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罐</a:t>
                      </a:r>
                      <a:r>
                        <a:rPr lang="zh-TW" altLang="en-US" sz="1800" kern="12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）</a:t>
                      </a:r>
                      <a:endParaRPr lang="en-US" sz="1800" kern="12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HK$238.00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Ztore</a:t>
                      </a:r>
                      <a:r>
                        <a:rPr lang="en-US" sz="1800" kern="12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– Natural 10 </a:t>
                      </a:r>
                      <a:r>
                        <a:rPr lang="zh-TW" altLang="en-US" sz="1800" kern="12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自然食（狗狗配方）</a:t>
                      </a:r>
                      <a:r>
                        <a:rPr lang="en-US" sz="1800" kern="12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4</a:t>
                      </a:r>
                      <a:r>
                        <a:rPr lang="zh-TW" altLang="en-US" sz="1800" kern="12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包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HK$172.00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華康儷中黑" panose="020B0509000000000000" pitchFamily="49" charset="-120"/>
                          <a:cs typeface="+mn-cs"/>
                        </a:rPr>
                        <a:t>毛毛蟲幼稚園寵物酒店</a:t>
                      </a:r>
                      <a:r>
                        <a:rPr lang="en-US" altLang="zh-TW" sz="18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–</a:t>
                      </a:r>
                      <a:r>
                        <a:rPr lang="zh-TW" altLang="en-US" sz="18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18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3 </a:t>
                      </a:r>
                      <a:r>
                        <a:rPr lang="zh-TW" altLang="en-US" sz="18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晚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HK$750.00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kumimoji="0" lang="zh-TW" altLang="en-US" sz="1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華康儷中黑" panose="020B0509000000000000" pitchFamily="49" charset="-120"/>
                          <a:cs typeface="+mn-cs"/>
                        </a:rPr>
                        <a:t>毛毛蟲幼稚園寵物酒店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– </a:t>
                      </a:r>
                      <a:r>
                        <a:rPr lang="zh-TW" altLang="en-US" sz="1800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理髮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latin typeface="Calibri" pitchFamily="34" charset="0"/>
                        </a:rPr>
                        <a:t>HK$400.00</a:t>
                      </a:r>
                      <a:endParaRPr lang="en-US" sz="18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We Care Paws – </a:t>
                      </a:r>
                      <a:r>
                        <a:rPr lang="zh-TW" alt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狗繩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kern="1200" dirty="0" smtClean="0">
                          <a:latin typeface="Calibri" pitchFamily="34" charset="0"/>
                        </a:rPr>
                        <a:t>HK$130.00</a:t>
                      </a:r>
                      <a:endParaRPr lang="en-US" sz="18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We Care Paws – </a:t>
                      </a:r>
                      <a:r>
                        <a:rPr lang="zh-TW" alt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口腔護理</a:t>
                      </a:r>
                      <a:endParaRPr lang="en-US" sz="1800" dirty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kern="1200" dirty="0" smtClean="0">
                          <a:latin typeface="Calibri" pitchFamily="34" charset="0"/>
                        </a:rPr>
                        <a:t>HK$198.00</a:t>
                      </a:r>
                      <a:endParaRPr lang="en-US" sz="18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We Care Paws –</a:t>
                      </a:r>
                      <a:r>
                        <a:rPr lang="zh-TW" altLang="en-US" sz="180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狗袋</a:t>
                      </a:r>
                      <a:endParaRPr lang="en-US" sz="1800" dirty="0" smtClean="0">
                        <a:solidFill>
                          <a:srgbClr val="009A46"/>
                        </a:solidFill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kern="1200" dirty="0" smtClean="0">
                          <a:latin typeface="Calibri" pitchFamily="34" charset="0"/>
                        </a:rPr>
                        <a:t>HK$720.00</a:t>
                      </a:r>
                      <a:endParaRPr lang="en-US" sz="18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dirty="0" smtClean="0">
                          <a:latin typeface="Calibri" pitchFamily="34" charset="0"/>
                          <a:ea typeface="華康儷中黑" pitchFamily="49" charset="-120"/>
                        </a:rPr>
                        <a:t>總消費：</a:t>
                      </a:r>
                      <a:endParaRPr lang="en-US" sz="2000" b="1" dirty="0">
                        <a:solidFill>
                          <a:srgbClr val="FFE471"/>
                        </a:solidFill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Calibri" pitchFamily="34" charset="0"/>
                          <a:ea typeface="華康儷中黑" pitchFamily="49" charset="-120"/>
                        </a:rPr>
                        <a:t>HK$2,883.00</a:t>
                      </a:r>
                      <a:endParaRPr lang="en-US" sz="2000" b="1" dirty="0">
                        <a:solidFill>
                          <a:srgbClr val="FFE471"/>
                        </a:solidFill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210218"/>
            <a:ext cx="8534400" cy="461665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例子：每月花費在狗的支出</a:t>
            </a:r>
            <a:endParaRPr lang="en-US" sz="24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22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0"/>
            <a:ext cx="2819400" cy="5143500"/>
          </a:xfrm>
          <a:prstGeom prst="rect">
            <a:avLst/>
          </a:prstGeom>
          <a:solidFill>
            <a:srgbClr val="3D7A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98" tIns="44584" rIns="89398" bIns="44584"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027" name="Picture 3" descr="O:\Product_SC\Communications\Graphics\Products Logo\PetHealth_2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09552"/>
            <a:ext cx="1905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All Brands\Home Care\PetHealth\PetHealth Kit\Image\Pet-Health-HKG-Pet-Health-Kit-With-Bag-And-Flyer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341" y="-400048"/>
            <a:ext cx="6096265" cy="60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2971800" y="4216205"/>
            <a:ext cx="6172200" cy="1479747"/>
          </a:xfrm>
          <a:prstGeom prst="rect">
            <a:avLst/>
          </a:prstGeom>
        </p:spPr>
        <p:txBody>
          <a:bodyPr lIns="89398" tIns="44584" rIns="89398" bIns="44584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06" indent="0" algn="ctr">
              <a:buClr>
                <a:srgbClr val="A5B592"/>
              </a:buClr>
              <a:buNone/>
            </a:pPr>
            <a:r>
              <a:rPr lang="en-US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Code: HK5600｜UC: HK$275.00</a:t>
            </a:r>
          </a:p>
          <a:p>
            <a:pPr marL="62306" indent="0" algn="ctr">
              <a:buClr>
                <a:srgbClr val="A5B592"/>
              </a:buClr>
              <a:buNone/>
            </a:pPr>
            <a:r>
              <a:rPr lang="en-US" sz="2000" dirty="0">
                <a:latin typeface="Calibri" panose="020F0502020204030204" pitchFamily="34" charset="0"/>
                <a:ea typeface="華康儷中黑" panose="020B0509000000000000" pitchFamily="49" charset="-120"/>
              </a:rPr>
              <a:t>SR: HK$388.00｜BV: 21</a:t>
            </a:r>
            <a:endParaRPr lang="en-US" sz="11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1" y="209552"/>
            <a:ext cx="5181600" cy="830997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華康儷中黑" panose="020B0509000000000000" pitchFamily="49" charset="-120"/>
              </a:rPr>
              <a:t>PetHealth</a:t>
            </a:r>
            <a:r>
              <a:rPr 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™</a:t>
            </a:r>
            <a:r>
              <a:rPr lang="zh-TW" altLang="en-US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寵物系列</a:t>
            </a:r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組合</a:t>
            </a:r>
            <a:r>
              <a:rPr 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1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限量</a:t>
            </a:r>
            <a:r>
              <a:rPr lang="en-US" altLang="zh-TW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8</a:t>
            </a:r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折優惠</a:t>
            </a:r>
            <a:endParaRPr lang="en-US" sz="24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75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182" y="-1"/>
            <a:ext cx="2138491" cy="51435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96043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0601" y="16573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5399314" y="37147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334001" y="1581150"/>
            <a:ext cx="163286" cy="381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 defTabSz="892534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456" y="1200151"/>
            <a:ext cx="3957509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計劃在香港養育小孩？你需要</a:t>
            </a:r>
            <a:r>
              <a:rPr lang="en-US" altLang="zh-TW" dirty="0" smtClean="0"/>
              <a:t>70</a:t>
            </a:r>
            <a:r>
              <a:rPr lang="zh-TW" altLang="en-US" dirty="0" smtClean="0"/>
              <a:t>萬美金（</a:t>
            </a:r>
            <a:r>
              <a:rPr lang="en-US" altLang="zh-TW" dirty="0" smtClean="0"/>
              <a:t>550</a:t>
            </a:r>
            <a:r>
              <a:rPr lang="zh-TW" altLang="en-US" dirty="0" smtClean="0"/>
              <a:t>萬港幣）</a:t>
            </a:r>
            <a:r>
              <a:rPr lang="en-US" dirty="0" smtClean="0"/>
              <a:t>– </a:t>
            </a:r>
            <a:r>
              <a:rPr lang="en-US" i="1" dirty="0" smtClean="0"/>
              <a:t>Wall Street Journal</a:t>
            </a:r>
            <a:endParaRPr lang="en-US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47649"/>
            <a:ext cx="25527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4858422"/>
            <a:ext cx="6553200" cy="265453"/>
          </a:xfrm>
          <a:prstGeom prst="rect">
            <a:avLst/>
          </a:prstGeom>
          <a:noFill/>
        </p:spPr>
        <p:txBody>
          <a:bodyPr wrap="square" lIns="89434" tIns="44602" rIns="89434" bIns="44602" rtlCol="0">
            <a:spAutoFit/>
          </a:bodyPr>
          <a:lstStyle/>
          <a:p>
            <a:r>
              <a:rPr lang="en-US" sz="1100" dirty="0"/>
              <a:t>https://blogs.wsj.com/chinarealtime/2014/09/04/want-to-raise-a-kid-in-hong-kong-youll-need-700000/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312065"/>
            <a:ext cx="2362200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2200" dirty="0"/>
              <a:t>昂貴兒童                 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747999"/>
            <a:ext cx="2362200" cy="753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600" dirty="0"/>
              <a:t>在香港養育兒童由出生至</a:t>
            </a:r>
            <a:r>
              <a:rPr lang="en-US" altLang="zh-TW" sz="1600" dirty="0"/>
              <a:t>22</a:t>
            </a:r>
            <a:r>
              <a:rPr lang="zh-TW" altLang="en-US" sz="1600" dirty="0"/>
              <a:t>歲（包括高等教育）</a:t>
            </a:r>
            <a:r>
              <a:rPr lang="zh-TW" altLang="en-US" sz="1100" dirty="0"/>
              <a:t>港幣計算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381000" y="1581150"/>
            <a:ext cx="1066800" cy="190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659" y="1577776"/>
            <a:ext cx="906013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衣服及食物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342900" y="2190750"/>
            <a:ext cx="1066800" cy="190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9467" y="4058710"/>
            <a:ext cx="1066800" cy="190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4867" y="1924050"/>
            <a:ext cx="10668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1406" y="1839385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教育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71406" y="2155198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住屋</a:t>
            </a:r>
            <a:endParaRPr lang="en-US" sz="1100" dirty="0"/>
          </a:p>
        </p:txBody>
      </p:sp>
      <p:sp>
        <p:nvSpPr>
          <p:cNvPr id="25" name="Rectangle 24"/>
          <p:cNvSpPr/>
          <p:nvPr/>
        </p:nvSpPr>
        <p:spPr>
          <a:xfrm>
            <a:off x="405273" y="2495550"/>
            <a:ext cx="10668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1000" y="2459995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雜項</a:t>
            </a:r>
            <a:endParaRPr lang="en-US" sz="1100" dirty="0"/>
          </a:p>
        </p:txBody>
      </p:sp>
      <p:sp>
        <p:nvSpPr>
          <p:cNvPr id="26" name="Rectangle 25"/>
          <p:cNvSpPr/>
          <p:nvPr/>
        </p:nvSpPr>
        <p:spPr>
          <a:xfrm>
            <a:off x="405273" y="2800350"/>
            <a:ext cx="1066800" cy="190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5273" y="3105150"/>
            <a:ext cx="10668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1000" y="3069598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娛樂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2764797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交通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392573" y="3409950"/>
            <a:ext cx="1066800" cy="190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5275" y="3714750"/>
            <a:ext cx="1156827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34" tIns="44602" rIns="89434" bIns="44602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1000" y="3374398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旅遊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81659" y="3679198"/>
            <a:ext cx="906013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醫療及保險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431306" y="3996070"/>
            <a:ext cx="473202" cy="265454"/>
          </a:xfrm>
          <a:prstGeom prst="rect">
            <a:avLst/>
          </a:prstGeom>
          <a:noFill/>
        </p:spPr>
        <p:txBody>
          <a:bodyPr wrap="none" lIns="89434" tIns="44602" rIns="89434" bIns="44602" rtlCol="0">
            <a:spAutoFit/>
          </a:bodyPr>
          <a:lstStyle/>
          <a:p>
            <a:r>
              <a:rPr lang="zh-TW" altLang="en-US" sz="1100" dirty="0"/>
              <a:t>總數</a:t>
            </a:r>
            <a:endParaRPr lang="en-US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1627706" y="3999244"/>
            <a:ext cx="743709" cy="265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89434" tIns="44602" rIns="89434" bIns="44602" rtlCol="0">
            <a:spAutoFit/>
          </a:bodyPr>
          <a:lstStyle/>
          <a:p>
            <a:r>
              <a:rPr lang="en-US" altLang="zh-TW" sz="1100" dirty="0"/>
              <a:t>550</a:t>
            </a:r>
            <a:r>
              <a:rPr lang="zh-TW" altLang="en-US" sz="1100" dirty="0"/>
              <a:t>萬      </a:t>
            </a:r>
            <a:endParaRPr lang="en-US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60" y="1557338"/>
            <a:ext cx="380999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133600" y="1566661"/>
            <a:ext cx="381000" cy="265454"/>
          </a:xfrm>
          <a:prstGeom prst="rect">
            <a:avLst/>
          </a:prstGeom>
          <a:noFill/>
          <a:ln>
            <a:noFill/>
          </a:ln>
        </p:spPr>
        <p:txBody>
          <a:bodyPr wrap="square" lIns="89434" tIns="44602" rIns="89434" bIns="44602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</a:rPr>
              <a:t> 萬           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華康儷中黑"/>
        <a:cs typeface=""/>
      </a:majorFont>
      <a:minorFont>
        <a:latin typeface="Calibri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7668</TotalTime>
  <Words>1129</Words>
  <Application>Microsoft Office PowerPoint</Application>
  <PresentationFormat>On-screen Show (16:9)</PresentationFormat>
  <Paragraphs>153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SalesPropPres</vt:lpstr>
      <vt:lpstr>Office Theme</vt:lpstr>
      <vt:lpstr>1_Office Theme</vt:lpstr>
      <vt:lpstr>2_Office Theme</vt:lpstr>
      <vt:lpstr>4_Office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奇妙系列產品</vt:lpstr>
      <vt:lpstr>PowerPoint Presentation</vt:lpstr>
      <vt:lpstr>PowerPoint Presentation</vt:lpstr>
      <vt:lpstr>PowerPoint Presentation</vt:lpstr>
      <vt:lpstr>DNA Home Solution Refills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Lucado</dc:creator>
  <cp:lastModifiedBy>Chelsie Lee</cp:lastModifiedBy>
  <cp:revision>141</cp:revision>
  <cp:lastPrinted>2017-11-01T04:46:30Z</cp:lastPrinted>
  <dcterms:created xsi:type="dcterms:W3CDTF">2017-08-07T19:41:52Z</dcterms:created>
  <dcterms:modified xsi:type="dcterms:W3CDTF">2017-11-08T07:14:38Z</dcterms:modified>
</cp:coreProperties>
</file>